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49" r:id="rId5"/>
    <p:sldMasterId id="2147483750" r:id="rId6"/>
    <p:sldMasterId id="2147483751" r:id="rId7"/>
    <p:sldMasterId id="2147483752" r:id="rId8"/>
  </p:sldMasterIdLst>
  <p:notesMasterIdLst>
    <p:notesMasterId r:id="rId9"/>
  </p:notesMasterIdLst>
  <p:sldIdLst>
    <p:sldId id="256" r:id="rId10"/>
    <p:sldId id="257" r:id="rId11"/>
    <p:sldId id="258" r:id="rId12"/>
    <p:sldId id="259" r:id="rId13"/>
    <p:sldId id="260" r:id="rId14"/>
    <p:sldId id="261" r:id="rId15"/>
    <p:sldId id="262" r:id="rId16"/>
    <p:sldId id="263" r:id="rId17"/>
  </p:sldIdLst>
  <p:sldSz cy="5143500" cx="9144000"/>
  <p:notesSz cx="6858000" cy="9144000"/>
  <p:embeddedFontLst>
    <p:embeddedFont>
      <p:font typeface="Inria Sans"/>
      <p:regular r:id="rId18"/>
      <p:bold r:id="rId19"/>
      <p:italic r:id="rId20"/>
      <p:boldItalic r:id="rId21"/>
    </p:embeddedFont>
    <p:embeddedFont>
      <p:font typeface="Didact Gothic"/>
      <p:regular r:id="rId22"/>
    </p:embeddedFont>
    <p:embeddedFont>
      <p:font typeface="Livvic"/>
      <p:regular r:id="rId23"/>
      <p:bold r:id="rId24"/>
      <p:italic r:id="rId25"/>
      <p:boldItalic r:id="rId26"/>
    </p:embeddedFont>
    <p:embeddedFont>
      <p:font typeface="Old Standard TT"/>
      <p:regular r:id="rId27"/>
      <p:bold r:id="rId28"/>
      <p:italic r:id="rId29"/>
    </p:embeddedFont>
    <p:embeddedFont>
      <p:font typeface="Montserrat ExtraBold"/>
      <p:bold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696F61-80ED-4936-8376-92AB74BA48DA}">
  <a:tblStyle styleId="{60696F61-80ED-4936-8376-92AB74BA48D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riaSans-italic.fntdata"/><Relationship Id="rId22" Type="http://schemas.openxmlformats.org/officeDocument/2006/relationships/font" Target="fonts/DidactGothic-regular.fntdata"/><Relationship Id="rId21" Type="http://schemas.openxmlformats.org/officeDocument/2006/relationships/font" Target="fonts/InriaSans-boldItalic.fntdata"/><Relationship Id="rId24" Type="http://schemas.openxmlformats.org/officeDocument/2006/relationships/font" Target="fonts/Livvic-bold.fntdata"/><Relationship Id="rId23" Type="http://schemas.openxmlformats.org/officeDocument/2006/relationships/font" Target="fonts/Livvic-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font" Target="fonts/Livvic-boldItalic.fntdata"/><Relationship Id="rId25" Type="http://schemas.openxmlformats.org/officeDocument/2006/relationships/font" Target="fonts/Livvic-italic.fntdata"/><Relationship Id="rId28" Type="http://schemas.openxmlformats.org/officeDocument/2006/relationships/font" Target="fonts/OldStandardTT-bold.fntdata"/><Relationship Id="rId27" Type="http://schemas.openxmlformats.org/officeDocument/2006/relationships/font" Target="fonts/OldStandardTT-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OldStandardTT-italic.fntdata"/><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MontserratExtraBold-boldItalic.fntdata"/><Relationship Id="rId30" Type="http://schemas.openxmlformats.org/officeDocument/2006/relationships/font" Target="fonts/MontserratExtraBold-bold.fntdata"/><Relationship Id="rId11" Type="http://schemas.openxmlformats.org/officeDocument/2006/relationships/slide" Target="slides/slide2.xml"/><Relationship Id="rId33" Type="http://schemas.openxmlformats.org/officeDocument/2006/relationships/font" Target="fonts/Merriweather-bold.fntdata"/><Relationship Id="rId10" Type="http://schemas.openxmlformats.org/officeDocument/2006/relationships/slide" Target="slides/slide1.xml"/><Relationship Id="rId32" Type="http://schemas.openxmlformats.org/officeDocument/2006/relationships/font" Target="fonts/Merriweather-regular.fntdata"/><Relationship Id="rId13" Type="http://schemas.openxmlformats.org/officeDocument/2006/relationships/slide" Target="slides/slide4.xml"/><Relationship Id="rId35" Type="http://schemas.openxmlformats.org/officeDocument/2006/relationships/font" Target="fonts/Merriweather-boldItalic.fntdata"/><Relationship Id="rId12" Type="http://schemas.openxmlformats.org/officeDocument/2006/relationships/slide" Target="slides/slide3.xml"/><Relationship Id="rId34" Type="http://schemas.openxmlformats.org/officeDocument/2006/relationships/font" Target="fonts/Merriweather-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font" Target="fonts/InriaSans-bold.fntdata"/><Relationship Id="rId18" Type="http://schemas.openxmlformats.org/officeDocument/2006/relationships/font" Target="fonts/Inria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ba97894360_1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ba97894360_1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2ba97894360_1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2ba97894360_1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Q1-3: Aditya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6992f86466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6992f86466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Xander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bb05d81e6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bb05d81e6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Stephen/Nicho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6990b384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6990b384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Q4</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1f208c65bb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1f208c65bb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Q8</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In the event of an acquisition, the Marketing team needs to focus its resources on the newly added sales regions.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This means it will have to temporarily deactivate some channels in the old regions.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To do this, we filtered to only look at the channels in the old regions, and ranked the channels based on the number of times that the channel is used in web events per region. Here are some channels to be deactivated: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Twitter makes up 4.81% of web events in the southeast region</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Banner makes up 5.26% of web events in the west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Banner makes up 5.05% of web events in the midwest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And twitter makes up 5.03% of web events in the northeast.</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Hence, the marketing team should deactivate twitter in the southeast and northeast, and banner in the west and midwest.</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6992f8646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6992f8646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Here are some directions that we suggest Dunder Mifflin explore before making this acquisition. First and foremost, we suggest looking at Parch &amp; Posey’s overall company strength, taking a deeper look into the company’s financials, especially the equity and debt ratio. Also, the management team: see if they demonstrate great leadership in the company. And assess product strengths such as paper quality to reduce damaged products.</a:t>
            </a:r>
            <a:endParaRPr>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a:solidFill>
                  <a:schemeClr val="dk1"/>
                </a:solidFill>
              </a:rPr>
              <a:t>Secondly, Dunder Mifflin should examine the synergy effects. See if the value and performance of the two companies combined would be greater than the company being by itself. We want to see the value added after acquiring P&amp;P, such as a larger customer base, a more competitive advantage in the market, and whether the two companies' cultures blend well. At the end of the day, we still want to tell a story behind this acquisition.</a:t>
            </a:r>
            <a:endParaRPr>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en">
                <a:solidFill>
                  <a:schemeClr val="dk1"/>
                </a:solidFill>
              </a:rPr>
              <a:t>Last but not least, it is important to consider the cost of this acquisition and the regulatory landscape since the U.S. has federal and state laws. If Dunder Mifflin is planning to expand into new regions, it would be crucial to examine the specific laws for that state.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26992f86466_5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26992f86466_5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dk1"/>
                </a:solidFill>
              </a:rPr>
              <a:t>After a thorough analysis on Parch and Posey’s customer growth, regions and channels, we conclude that Parch and Posey has a very strong revenue and sales growth over the years, with the growth in 2016 tripling the growth in 2015.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In order to decide whether or not to acquire Parch and Posey, we need to conduct further analysis, especially, we need to look at primary goal of acquisition. For example, if they are looking to expand our customer base to include more groups or conglomerates, then acquiring Parch and Posey may not be very wise as they have a pretty equal customer base between groups and non groups. Also we recommend to take a deeper look into the North, South and International regions before deciding on the acquisition, as we know nothing about these regions so far, Another thing to look at is the country’s economic condition, if the economy is in recession, then Dunder Mifflin may want to focus more on cost-cutting measures instead of this acquisition. </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None/>
            </a:pPr>
            <a:r>
              <a:rPr lang="en" sz="1000">
                <a:solidFill>
                  <a:schemeClr val="dk1"/>
                </a:solidFill>
              </a:rPr>
              <a:t>Lastly, they need to conduct proper due diligence and risk assessment of Parch and Posey. Other than the legal due diligence that they have to do by examining contracts and other legal documents, they also need to assess the operational due diligence by looking further into Parch and Posey’s operations such as supply chain, technology, and human resources. They can look into the company’s systems and processes to identify if there are any inefficiencies that may affect Dundlin negatively, or if there are any rooms for improvement.</a:t>
            </a:r>
            <a:endParaRPr sz="1000">
              <a:solidFill>
                <a:schemeClr val="dk1"/>
              </a:solidFill>
            </a:endParaRPr>
          </a:p>
          <a:p>
            <a:pPr indent="0" lvl="0" marL="0" rtl="0" algn="l">
              <a:lnSpc>
                <a:spcPct val="115000"/>
              </a:lnSpc>
              <a:spcBef>
                <a:spcPts val="0"/>
              </a:spcBef>
              <a:spcAft>
                <a:spcPts val="0"/>
              </a:spcAft>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rPr>
              <a:t>All in all, although the numbers may look promising, we agreed that it is worth conducting further analysis on the other factors that may be related to the acquisition. </a:t>
            </a:r>
            <a:endParaRPr sz="10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Emphasis on expansion on north, south, and international </a:t>
            </a:r>
            <a:endParaRPr/>
          </a:p>
          <a:p>
            <a:pPr indent="-298450" lvl="0" marL="457200" rtl="0" algn="l">
              <a:spcBef>
                <a:spcPts val="0"/>
              </a:spcBef>
              <a:spcAft>
                <a:spcPts val="0"/>
              </a:spcAft>
              <a:buSzPts val="1100"/>
              <a:buChar char="-"/>
            </a:pPr>
            <a:r>
              <a:rPr lang="en"/>
              <a:t>Rn we know nth on these regions - demand, etc. so we evenly divide </a:t>
            </a:r>
            <a:endParaRPr/>
          </a:p>
          <a:p>
            <a:pPr indent="-298450" lvl="0" marL="457200" rtl="0" algn="l">
              <a:spcBef>
                <a:spcPts val="0"/>
              </a:spcBef>
              <a:spcAft>
                <a:spcPts val="0"/>
              </a:spcAft>
              <a:buSzPts val="1100"/>
              <a:buChar char="-"/>
            </a:pPr>
            <a:r>
              <a:rPr lang="en"/>
              <a:t>Look deeper into these three regions</a:t>
            </a:r>
            <a:endParaRPr/>
          </a:p>
          <a:p>
            <a:pPr indent="-298450" lvl="0" marL="457200" rtl="0" algn="l">
              <a:spcBef>
                <a:spcPts val="0"/>
              </a:spcBef>
              <a:spcAft>
                <a:spcPts val="0"/>
              </a:spcAft>
              <a:buSzPts val="1100"/>
              <a:buChar char="-"/>
            </a:pPr>
            <a:r>
              <a:rPr lang="en"/>
              <a:t>Explore further based on the suggestions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35700" y="-30000"/>
            <a:ext cx="9215400" cy="5203500"/>
            <a:chOff x="-35700" y="-30000"/>
            <a:chExt cx="9215400" cy="5203500"/>
          </a:xfrm>
        </p:grpSpPr>
        <p:cxnSp>
          <p:nvCxnSpPr>
            <p:cNvPr id="13" name="Google Shape;13;p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4" name="Google Shape;14;p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5" name="Google Shape;15;p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 name="Google Shape;16;p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7" name="Google Shape;17;p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8" name="Google Shape;18;p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9" name="Google Shape;19;p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11"/>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15" name="Google Shape;115;p11"/>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16" name="Google Shape;116;p11"/>
          <p:cNvGrpSpPr/>
          <p:nvPr/>
        </p:nvGrpSpPr>
        <p:grpSpPr>
          <a:xfrm>
            <a:off x="-35700" y="-30000"/>
            <a:ext cx="9215400" cy="5203500"/>
            <a:chOff x="-35700" y="-30000"/>
            <a:chExt cx="9215400" cy="5203500"/>
          </a:xfrm>
        </p:grpSpPr>
        <p:cxnSp>
          <p:nvCxnSpPr>
            <p:cNvPr id="117" name="Google Shape;117;p1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8" name="Google Shape;118;p1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9" name="Google Shape;119;p1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20" name="Google Shape;120;p1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21" name="Google Shape;121;p1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22" name="Google Shape;122;p1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23" name="Google Shape;123;p1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1239" name="Shape 1239"/>
        <p:cNvGrpSpPr/>
        <p:nvPr/>
      </p:nvGrpSpPr>
      <p:grpSpPr>
        <a:xfrm>
          <a:off x="0" y="0"/>
          <a:ext cx="0" cy="0"/>
          <a:chOff x="0" y="0"/>
          <a:chExt cx="0" cy="0"/>
        </a:xfrm>
      </p:grpSpPr>
      <p:grpSp>
        <p:nvGrpSpPr>
          <p:cNvPr id="1240" name="Google Shape;1240;p104"/>
          <p:cNvGrpSpPr/>
          <p:nvPr/>
        </p:nvGrpSpPr>
        <p:grpSpPr>
          <a:xfrm>
            <a:off x="-35700" y="-30000"/>
            <a:ext cx="9215400" cy="5203500"/>
            <a:chOff x="-35700" y="-30000"/>
            <a:chExt cx="9215400" cy="5203500"/>
          </a:xfrm>
        </p:grpSpPr>
        <p:cxnSp>
          <p:nvCxnSpPr>
            <p:cNvPr id="1241" name="Google Shape;1241;p104"/>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242" name="Google Shape;1242;p10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243" name="Google Shape;1243;p10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244" name="Google Shape;1244;p104"/>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0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1246" name="Shape 1246"/>
        <p:cNvGrpSpPr/>
        <p:nvPr/>
      </p:nvGrpSpPr>
      <p:grpSpPr>
        <a:xfrm>
          <a:off x="0" y="0"/>
          <a:ext cx="0" cy="0"/>
          <a:chOff x="0" y="0"/>
          <a:chExt cx="0" cy="0"/>
        </a:xfrm>
      </p:grpSpPr>
      <p:grpSp>
        <p:nvGrpSpPr>
          <p:cNvPr id="1247" name="Google Shape;1247;p105"/>
          <p:cNvGrpSpPr/>
          <p:nvPr/>
        </p:nvGrpSpPr>
        <p:grpSpPr>
          <a:xfrm>
            <a:off x="-35700" y="-30000"/>
            <a:ext cx="9215400" cy="5203500"/>
            <a:chOff x="-35700" y="-30000"/>
            <a:chExt cx="9215400" cy="5203500"/>
          </a:xfrm>
        </p:grpSpPr>
        <p:cxnSp>
          <p:nvCxnSpPr>
            <p:cNvPr id="1248" name="Google Shape;1248;p105"/>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1249" name="Google Shape;1249;p105"/>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250" name="Google Shape;1250;p105"/>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251" name="Google Shape;1251;p105"/>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0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26" name="Shape 126"/>
        <p:cNvGrpSpPr/>
        <p:nvPr/>
      </p:nvGrpSpPr>
      <p:grpSpPr>
        <a:xfrm>
          <a:off x="0" y="0"/>
          <a:ext cx="0" cy="0"/>
          <a:chOff x="0" y="0"/>
          <a:chExt cx="0" cy="0"/>
        </a:xfrm>
      </p:grpSpPr>
      <p:sp>
        <p:nvSpPr>
          <p:cNvPr id="127" name="Google Shape;12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128" name="Shape 128"/>
        <p:cNvGrpSpPr/>
        <p:nvPr/>
      </p:nvGrpSpPr>
      <p:grpSpPr>
        <a:xfrm>
          <a:off x="0" y="0"/>
          <a:ext cx="0" cy="0"/>
          <a:chOff x="0" y="0"/>
          <a:chExt cx="0" cy="0"/>
        </a:xfrm>
      </p:grpSpPr>
      <p:sp>
        <p:nvSpPr>
          <p:cNvPr id="129" name="Google Shape;129;p13"/>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0" name="Google Shape;130;p13"/>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2" name="Google Shape;132;p13"/>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3"/>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5" name="Google Shape;135;p13"/>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p13"/>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38" name="Google Shape;138;p13"/>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9" name="Google Shape;139;p13"/>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0" name="Google Shape;140;p13"/>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41" name="Google Shape;141;p13"/>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2" name="Google Shape;142;p13"/>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3" name="Google Shape;143;p13"/>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44" name="Google Shape;144;p13"/>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5" name="Google Shape;145;p13"/>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6" name="Google Shape;146;p13"/>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47" name="Google Shape;147;p13"/>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48" name="Google Shape;148;p13"/>
          <p:cNvGrpSpPr/>
          <p:nvPr/>
        </p:nvGrpSpPr>
        <p:grpSpPr>
          <a:xfrm>
            <a:off x="-35700" y="-30000"/>
            <a:ext cx="9215400" cy="5203500"/>
            <a:chOff x="-35700" y="-30000"/>
            <a:chExt cx="9215400" cy="5203500"/>
          </a:xfrm>
        </p:grpSpPr>
        <p:cxnSp>
          <p:nvCxnSpPr>
            <p:cNvPr id="149" name="Google Shape;149;p1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50" name="Google Shape;150;p1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51" name="Google Shape;151;p1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52" name="Google Shape;152;p13"/>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154" name="Shape 154"/>
        <p:cNvGrpSpPr/>
        <p:nvPr/>
      </p:nvGrpSpPr>
      <p:grpSpPr>
        <a:xfrm>
          <a:off x="0" y="0"/>
          <a:ext cx="0" cy="0"/>
          <a:chOff x="0" y="0"/>
          <a:chExt cx="0" cy="0"/>
        </a:xfrm>
      </p:grpSpPr>
      <p:sp>
        <p:nvSpPr>
          <p:cNvPr id="155" name="Google Shape;155;p14"/>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56" name="Google Shape;156;p14"/>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7" name="Google Shape;157;p14"/>
          <p:cNvGrpSpPr/>
          <p:nvPr/>
        </p:nvGrpSpPr>
        <p:grpSpPr>
          <a:xfrm>
            <a:off x="-35700" y="-30000"/>
            <a:ext cx="9215400" cy="5203500"/>
            <a:chOff x="-35700" y="-30000"/>
            <a:chExt cx="9215400" cy="5203500"/>
          </a:xfrm>
        </p:grpSpPr>
        <p:cxnSp>
          <p:nvCxnSpPr>
            <p:cNvPr id="158" name="Google Shape;158;p1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59" name="Google Shape;159;p1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60" name="Google Shape;160;p1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61" name="Google Shape;161;p1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62" name="Google Shape;162;p1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63" name="Google Shape;163;p1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64" name="Google Shape;164;p1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15"/>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9" name="Google Shape;169;p15"/>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70" name="Google Shape;170;p15"/>
          <p:cNvGrpSpPr/>
          <p:nvPr/>
        </p:nvGrpSpPr>
        <p:grpSpPr>
          <a:xfrm>
            <a:off x="-35700" y="-30000"/>
            <a:ext cx="9215400" cy="5203500"/>
            <a:chOff x="-35700" y="-30000"/>
            <a:chExt cx="9215400" cy="5203500"/>
          </a:xfrm>
        </p:grpSpPr>
        <p:cxnSp>
          <p:nvCxnSpPr>
            <p:cNvPr id="171" name="Google Shape;171;p1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2" name="Google Shape;172;p1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73" name="Google Shape;173;p1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74" name="Google Shape;174;p1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75" name="Google Shape;175;p1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76" name="Google Shape;176;p1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77" name="Google Shape;177;p1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16"/>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2" name="Google Shape;182;p16"/>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83" name="Google Shape;183;p16"/>
          <p:cNvGrpSpPr/>
          <p:nvPr/>
        </p:nvGrpSpPr>
        <p:grpSpPr>
          <a:xfrm>
            <a:off x="-35700" y="-30000"/>
            <a:ext cx="9215400" cy="5203500"/>
            <a:chOff x="-35700" y="-30000"/>
            <a:chExt cx="9215400" cy="5203500"/>
          </a:xfrm>
        </p:grpSpPr>
        <p:cxnSp>
          <p:nvCxnSpPr>
            <p:cNvPr id="184" name="Google Shape;184;p1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85" name="Google Shape;185;p1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86" name="Google Shape;186;p1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17"/>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0" name="Google Shape;190;p17"/>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1" name="Google Shape;191;p17"/>
          <p:cNvGrpSpPr/>
          <p:nvPr/>
        </p:nvGrpSpPr>
        <p:grpSpPr>
          <a:xfrm>
            <a:off x="-35700" y="-30000"/>
            <a:ext cx="9215400" cy="5203500"/>
            <a:chOff x="-35700" y="-30000"/>
            <a:chExt cx="9215400" cy="5203500"/>
          </a:xfrm>
        </p:grpSpPr>
        <p:cxnSp>
          <p:nvCxnSpPr>
            <p:cNvPr id="192" name="Google Shape;192;p1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93" name="Google Shape;193;p1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94" name="Google Shape;194;p1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95" name="Google Shape;195;p1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96" name="Google Shape;196;p1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97" name="Google Shape;197;p1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98" name="Google Shape;198;p1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201" name="Shape 201"/>
        <p:cNvGrpSpPr/>
        <p:nvPr/>
      </p:nvGrpSpPr>
      <p:grpSpPr>
        <a:xfrm>
          <a:off x="0" y="0"/>
          <a:ext cx="0" cy="0"/>
          <a:chOff x="0" y="0"/>
          <a:chExt cx="0" cy="0"/>
        </a:xfrm>
      </p:grpSpPr>
      <p:grpSp>
        <p:nvGrpSpPr>
          <p:cNvPr id="202" name="Google Shape;202;p18"/>
          <p:cNvGrpSpPr/>
          <p:nvPr/>
        </p:nvGrpSpPr>
        <p:grpSpPr>
          <a:xfrm>
            <a:off x="-35700" y="-30000"/>
            <a:ext cx="9215400" cy="5203500"/>
            <a:chOff x="-35700" y="-30000"/>
            <a:chExt cx="9215400" cy="5203500"/>
          </a:xfrm>
        </p:grpSpPr>
        <p:cxnSp>
          <p:nvCxnSpPr>
            <p:cNvPr id="203" name="Google Shape;203;p18"/>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04" name="Google Shape;204;p18"/>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05" name="Google Shape;205;p18"/>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06" name="Google Shape;206;p18"/>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8" name="Google Shape;208;p18"/>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18"/>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0" name="Google Shape;210;p18"/>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1" name="Google Shape;211;p18"/>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2" name="Google Shape;212;p18"/>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3" name="Google Shape;213;p18"/>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4" name="Google Shape;21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215" name="Shape 215"/>
        <p:cNvGrpSpPr/>
        <p:nvPr/>
      </p:nvGrpSpPr>
      <p:grpSpPr>
        <a:xfrm>
          <a:off x="0" y="0"/>
          <a:ext cx="0" cy="0"/>
          <a:chOff x="0" y="0"/>
          <a:chExt cx="0" cy="0"/>
        </a:xfrm>
      </p:grpSpPr>
      <p:sp>
        <p:nvSpPr>
          <p:cNvPr id="216" name="Google Shape;216;p19"/>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17" name="Google Shape;217;p19"/>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218" name="Google Shape;218;p19"/>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9" name="Google Shape;219;p19"/>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0" name="Google Shape;220;p19"/>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21" name="Google Shape;221;p19"/>
          <p:cNvGrpSpPr/>
          <p:nvPr/>
        </p:nvGrpSpPr>
        <p:grpSpPr>
          <a:xfrm>
            <a:off x="-35700" y="-30000"/>
            <a:ext cx="9215400" cy="5203500"/>
            <a:chOff x="-35700" y="-30000"/>
            <a:chExt cx="9215400" cy="5203500"/>
          </a:xfrm>
        </p:grpSpPr>
        <p:cxnSp>
          <p:nvCxnSpPr>
            <p:cNvPr id="222" name="Google Shape;222;p19"/>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1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1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25" name="Google Shape;22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226" name="Shape 226"/>
        <p:cNvGrpSpPr/>
        <p:nvPr/>
      </p:nvGrpSpPr>
      <p:grpSpPr>
        <a:xfrm>
          <a:off x="0" y="0"/>
          <a:ext cx="0" cy="0"/>
          <a:chOff x="0" y="0"/>
          <a:chExt cx="0" cy="0"/>
        </a:xfrm>
      </p:grpSpPr>
      <p:sp>
        <p:nvSpPr>
          <p:cNvPr id="227" name="Google Shape;227;p20"/>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28" name="Google Shape;228;p20"/>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29" name="Google Shape;229;p20"/>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0" name="Google Shape;230;p20"/>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1" name="Google Shape;231;p20"/>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2" name="Google Shape;232;p20"/>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3" name="Google Shape;233;p20"/>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34" name="Google Shape;234;p20"/>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35" name="Google Shape;235;p20"/>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36" name="Google Shape;236;p20"/>
          <p:cNvGrpSpPr/>
          <p:nvPr/>
        </p:nvGrpSpPr>
        <p:grpSpPr>
          <a:xfrm>
            <a:off x="-35700" y="-30000"/>
            <a:ext cx="9215400" cy="5203500"/>
            <a:chOff x="-35700" y="-30000"/>
            <a:chExt cx="9215400" cy="5203500"/>
          </a:xfrm>
        </p:grpSpPr>
        <p:cxnSp>
          <p:nvCxnSpPr>
            <p:cNvPr id="237" name="Google Shape;237;p2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38" name="Google Shape;238;p20"/>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39" name="Google Shape;239;p2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240" name="Google Shape;240;p2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41" name="Google Shape;241;p20"/>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 name="Google Shape;23;p3"/>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 name="Google Shape;24;p3"/>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5" name="Google Shape;25;p3"/>
          <p:cNvGrpSpPr/>
          <p:nvPr/>
        </p:nvGrpSpPr>
        <p:grpSpPr>
          <a:xfrm>
            <a:off x="-35700" y="-30000"/>
            <a:ext cx="9215400" cy="5203500"/>
            <a:chOff x="-35700" y="-30000"/>
            <a:chExt cx="9215400" cy="5203500"/>
          </a:xfrm>
        </p:grpSpPr>
        <p:cxnSp>
          <p:nvCxnSpPr>
            <p:cNvPr id="26" name="Google Shape;26;p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 name="Google Shape;27;p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8" name="Google Shape;28;p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9" name="Google Shape;29;p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0" name="Google Shape;30;p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1" name="Google Shape;31;p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2" name="Google Shape;32;p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21"/>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45" name="Google Shape;245;p21"/>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6" name="Google Shape;246;p21"/>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47" name="Google Shape;247;p21"/>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48" name="Google Shape;248;p21"/>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49" name="Google Shape;249;p21"/>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0" name="Google Shape;250;p21"/>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1" name="Google Shape;251;p21"/>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2" name="Google Shape;252;p21"/>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3" name="Google Shape;253;p21"/>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4" name="Google Shape;254;p21"/>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55" name="Google Shape;255;p21"/>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256" name="Google Shape;256;p21"/>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57" name="Google Shape;257;p21"/>
          <p:cNvGrpSpPr/>
          <p:nvPr/>
        </p:nvGrpSpPr>
        <p:grpSpPr>
          <a:xfrm>
            <a:off x="-35700" y="-30000"/>
            <a:ext cx="9215400" cy="5203500"/>
            <a:chOff x="-35700" y="-30000"/>
            <a:chExt cx="9215400" cy="5203500"/>
          </a:xfrm>
        </p:grpSpPr>
        <p:cxnSp>
          <p:nvCxnSpPr>
            <p:cNvPr id="258" name="Google Shape;258;p21"/>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259" name="Google Shape;259;p21"/>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60" name="Google Shape;260;p21"/>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61" name="Google Shape;261;p21"/>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22"/>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5" name="Google Shape;265;p22"/>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66" name="Google Shape;266;p22"/>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7" name="Google Shape;267;p22"/>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268" name="Google Shape;268;p22"/>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269" name="Google Shape;269;p22"/>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270" name="Google Shape;270;p22"/>
          <p:cNvGrpSpPr/>
          <p:nvPr/>
        </p:nvGrpSpPr>
        <p:grpSpPr>
          <a:xfrm>
            <a:off x="-35700" y="-30000"/>
            <a:ext cx="9215400" cy="5203500"/>
            <a:chOff x="-35700" y="-30000"/>
            <a:chExt cx="9215400" cy="5203500"/>
          </a:xfrm>
        </p:grpSpPr>
        <p:cxnSp>
          <p:nvCxnSpPr>
            <p:cNvPr id="271" name="Google Shape;271;p2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2" name="Google Shape;272;p2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73" name="Google Shape;273;p2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74" name="Google Shape;274;p2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75" name="Google Shape;275;p2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76" name="Google Shape;276;p2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77" name="Google Shape;277;p2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p2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82" name="Google Shape;282;p23"/>
          <p:cNvGrpSpPr/>
          <p:nvPr/>
        </p:nvGrpSpPr>
        <p:grpSpPr>
          <a:xfrm>
            <a:off x="-35700" y="-30000"/>
            <a:ext cx="9215400" cy="5203500"/>
            <a:chOff x="-35700" y="-30000"/>
            <a:chExt cx="9215400" cy="5203500"/>
          </a:xfrm>
        </p:grpSpPr>
        <p:cxnSp>
          <p:nvCxnSpPr>
            <p:cNvPr id="283" name="Google Shape;283;p23"/>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284" name="Google Shape;284;p2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2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286" name="Google Shape;286;p2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288" name="Shape 288"/>
        <p:cNvGrpSpPr/>
        <p:nvPr/>
      </p:nvGrpSpPr>
      <p:grpSpPr>
        <a:xfrm>
          <a:off x="0" y="0"/>
          <a:ext cx="0" cy="0"/>
          <a:chOff x="0" y="0"/>
          <a:chExt cx="0" cy="0"/>
        </a:xfrm>
      </p:grpSpPr>
      <p:sp>
        <p:nvSpPr>
          <p:cNvPr id="289" name="Google Shape;289;p24"/>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0" name="Google Shape;290;p24"/>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91" name="Google Shape;291;p24"/>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292" name="Google Shape;292;p24"/>
          <p:cNvGrpSpPr/>
          <p:nvPr/>
        </p:nvGrpSpPr>
        <p:grpSpPr>
          <a:xfrm>
            <a:off x="-35700" y="-30000"/>
            <a:ext cx="9215400" cy="5203500"/>
            <a:chOff x="-35700" y="-30000"/>
            <a:chExt cx="9215400" cy="5203500"/>
          </a:xfrm>
        </p:grpSpPr>
        <p:cxnSp>
          <p:nvCxnSpPr>
            <p:cNvPr id="293" name="Google Shape;293;p2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94" name="Google Shape;294;p2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295" name="Google Shape;295;p2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296" name="Google Shape;296;p2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297" name="Google Shape;297;p2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298" name="Google Shape;298;p2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299" name="Google Shape;299;p2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302" name="Shape 302"/>
        <p:cNvGrpSpPr/>
        <p:nvPr/>
      </p:nvGrpSpPr>
      <p:grpSpPr>
        <a:xfrm>
          <a:off x="0" y="0"/>
          <a:ext cx="0" cy="0"/>
          <a:chOff x="0" y="0"/>
          <a:chExt cx="0" cy="0"/>
        </a:xfrm>
      </p:grpSpPr>
      <p:grpSp>
        <p:nvGrpSpPr>
          <p:cNvPr id="303" name="Google Shape;303;p25"/>
          <p:cNvGrpSpPr/>
          <p:nvPr/>
        </p:nvGrpSpPr>
        <p:grpSpPr>
          <a:xfrm>
            <a:off x="-35700" y="-30000"/>
            <a:ext cx="9215400" cy="5203500"/>
            <a:chOff x="-35700" y="-30000"/>
            <a:chExt cx="9215400" cy="5203500"/>
          </a:xfrm>
        </p:grpSpPr>
        <p:cxnSp>
          <p:nvCxnSpPr>
            <p:cNvPr id="304" name="Google Shape;304;p2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05" name="Google Shape;305;p2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06" name="Google Shape;306;p2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07" name="Google Shape;307;p2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309" name="Shape 309"/>
        <p:cNvGrpSpPr/>
        <p:nvPr/>
      </p:nvGrpSpPr>
      <p:grpSpPr>
        <a:xfrm>
          <a:off x="0" y="0"/>
          <a:ext cx="0" cy="0"/>
          <a:chOff x="0" y="0"/>
          <a:chExt cx="0" cy="0"/>
        </a:xfrm>
      </p:grpSpPr>
      <p:grpSp>
        <p:nvGrpSpPr>
          <p:cNvPr id="310" name="Google Shape;310;p26"/>
          <p:cNvGrpSpPr/>
          <p:nvPr/>
        </p:nvGrpSpPr>
        <p:grpSpPr>
          <a:xfrm>
            <a:off x="-35700" y="-30000"/>
            <a:ext cx="9215400" cy="5203500"/>
            <a:chOff x="-35700" y="-30000"/>
            <a:chExt cx="9215400" cy="5203500"/>
          </a:xfrm>
        </p:grpSpPr>
        <p:cxnSp>
          <p:nvCxnSpPr>
            <p:cNvPr id="311" name="Google Shape;311;p26"/>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312" name="Google Shape;312;p2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13" name="Google Shape;313;p2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14" name="Google Shape;314;p2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16" name="Shape 316"/>
        <p:cNvGrpSpPr/>
        <p:nvPr/>
      </p:nvGrpSpPr>
      <p:grpSpPr>
        <a:xfrm>
          <a:off x="0" y="0"/>
          <a:ext cx="0" cy="0"/>
          <a:chOff x="0" y="0"/>
          <a:chExt cx="0" cy="0"/>
        </a:xfrm>
      </p:grpSpPr>
      <p:sp>
        <p:nvSpPr>
          <p:cNvPr id="317" name="Google Shape;317;p27"/>
          <p:cNvSpPr txBox="1"/>
          <p:nvPr>
            <p:ph type="ctrTitle"/>
          </p:nvPr>
        </p:nvSpPr>
        <p:spPr>
          <a:xfrm>
            <a:off x="311708" y="744575"/>
            <a:ext cx="8520600" cy="2052600"/>
          </a:xfrm>
          <a:prstGeom prst="rect">
            <a:avLst/>
          </a:prstGeom>
        </p:spPr>
        <p:txBody>
          <a:bodyPr anchorCtr="0" anchor="b" bIns="91425" lIns="0"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8" name="Google Shape;318;p27"/>
          <p:cNvSpPr txBox="1"/>
          <p:nvPr>
            <p:ph idx="1" type="subTitle"/>
          </p:nvPr>
        </p:nvSpPr>
        <p:spPr>
          <a:xfrm>
            <a:off x="311700" y="2834125"/>
            <a:ext cx="8520600" cy="7926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9" name="Google Shape;319;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324" name="Shape 324"/>
        <p:cNvGrpSpPr/>
        <p:nvPr/>
      </p:nvGrpSpPr>
      <p:grpSpPr>
        <a:xfrm>
          <a:off x="0" y="0"/>
          <a:ext cx="0" cy="0"/>
          <a:chOff x="0" y="0"/>
          <a:chExt cx="0" cy="0"/>
        </a:xfrm>
      </p:grpSpPr>
      <p:sp>
        <p:nvSpPr>
          <p:cNvPr id="325" name="Google Shape;325;p29"/>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26" name="Google Shape;326;p29"/>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327" name="Google Shape;327;p29"/>
          <p:cNvGrpSpPr/>
          <p:nvPr/>
        </p:nvGrpSpPr>
        <p:grpSpPr>
          <a:xfrm>
            <a:off x="-35700" y="-30000"/>
            <a:ext cx="9215400" cy="5203500"/>
            <a:chOff x="-35700" y="-30000"/>
            <a:chExt cx="9215400" cy="5203500"/>
          </a:xfrm>
        </p:grpSpPr>
        <p:cxnSp>
          <p:nvCxnSpPr>
            <p:cNvPr id="328" name="Google Shape;328;p2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29" name="Google Shape;329;p2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30" name="Google Shape;330;p2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31" name="Google Shape;331;p2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32" name="Google Shape;332;p2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33" name="Google Shape;333;p2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34" name="Google Shape;334;p2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30"/>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8" name="Google Shape;338;p30"/>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39" name="Google Shape;339;p30"/>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40" name="Google Shape;340;p30"/>
          <p:cNvGrpSpPr/>
          <p:nvPr/>
        </p:nvGrpSpPr>
        <p:grpSpPr>
          <a:xfrm>
            <a:off x="-35700" y="-30000"/>
            <a:ext cx="9215400" cy="5203500"/>
            <a:chOff x="-35700" y="-30000"/>
            <a:chExt cx="9215400" cy="5203500"/>
          </a:xfrm>
        </p:grpSpPr>
        <p:cxnSp>
          <p:nvCxnSpPr>
            <p:cNvPr id="341" name="Google Shape;341;p3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42" name="Google Shape;342;p3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43" name="Google Shape;343;p3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44" name="Google Shape;344;p3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45" name="Google Shape;345;p3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46" name="Google Shape;346;p3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47" name="Google Shape;347;p3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50" name="Shape 350"/>
        <p:cNvGrpSpPr/>
        <p:nvPr/>
      </p:nvGrpSpPr>
      <p:grpSpPr>
        <a:xfrm>
          <a:off x="0" y="0"/>
          <a:ext cx="0" cy="0"/>
          <a:chOff x="0" y="0"/>
          <a:chExt cx="0" cy="0"/>
        </a:xfrm>
      </p:grpSpPr>
      <p:sp>
        <p:nvSpPr>
          <p:cNvPr id="351" name="Google Shape;351;p31"/>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52" name="Google Shape;352;p31"/>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53" name="Google Shape;353;p31"/>
          <p:cNvGrpSpPr/>
          <p:nvPr/>
        </p:nvGrpSpPr>
        <p:grpSpPr>
          <a:xfrm>
            <a:off x="-35700" y="-30000"/>
            <a:ext cx="9215400" cy="5203500"/>
            <a:chOff x="-35700" y="-30000"/>
            <a:chExt cx="9215400" cy="5203500"/>
          </a:xfrm>
        </p:grpSpPr>
        <p:cxnSp>
          <p:nvCxnSpPr>
            <p:cNvPr id="354" name="Google Shape;354;p31"/>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55" name="Google Shape;355;p31"/>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56" name="Google Shape;356;p31"/>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57" name="Google Shape;357;p31"/>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4"/>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37" name="Google Shape;37;p4"/>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8" name="Google Shape;38;p4"/>
          <p:cNvGrpSpPr/>
          <p:nvPr/>
        </p:nvGrpSpPr>
        <p:grpSpPr>
          <a:xfrm>
            <a:off x="-35700" y="-30000"/>
            <a:ext cx="9215400" cy="5203500"/>
            <a:chOff x="-35700" y="-30000"/>
            <a:chExt cx="9215400" cy="5203500"/>
          </a:xfrm>
        </p:grpSpPr>
        <p:cxnSp>
          <p:nvCxnSpPr>
            <p:cNvPr id="39" name="Google Shape;39;p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0" name="Google Shape;40;p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2" name="Google Shape;42;p4"/>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59" name="Shape 359"/>
        <p:cNvGrpSpPr/>
        <p:nvPr/>
      </p:nvGrpSpPr>
      <p:grpSpPr>
        <a:xfrm>
          <a:off x="0" y="0"/>
          <a:ext cx="0" cy="0"/>
          <a:chOff x="0" y="0"/>
          <a:chExt cx="0" cy="0"/>
        </a:xfrm>
      </p:grpSpPr>
      <p:grpSp>
        <p:nvGrpSpPr>
          <p:cNvPr id="360" name="Google Shape;360;p32"/>
          <p:cNvGrpSpPr/>
          <p:nvPr/>
        </p:nvGrpSpPr>
        <p:grpSpPr>
          <a:xfrm>
            <a:off x="-35700" y="-30000"/>
            <a:ext cx="9215400" cy="5203500"/>
            <a:chOff x="-35700" y="-30000"/>
            <a:chExt cx="9215400" cy="5203500"/>
          </a:xfrm>
        </p:grpSpPr>
        <p:cxnSp>
          <p:nvCxnSpPr>
            <p:cNvPr id="361" name="Google Shape;361;p32"/>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62" name="Google Shape;362;p32"/>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63" name="Google Shape;363;p32"/>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64" name="Google Shape;364;p32"/>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366" name="Google Shape;366;p32"/>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367" name="Google Shape;367;p32"/>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8" name="Google Shape;368;p32"/>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32"/>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 name="Google Shape;37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71" name="Shape 371"/>
        <p:cNvGrpSpPr/>
        <p:nvPr/>
      </p:nvGrpSpPr>
      <p:grpSpPr>
        <a:xfrm>
          <a:off x="0" y="0"/>
          <a:ext cx="0" cy="0"/>
          <a:chOff x="0" y="0"/>
          <a:chExt cx="0" cy="0"/>
        </a:xfrm>
      </p:grpSpPr>
      <p:sp>
        <p:nvSpPr>
          <p:cNvPr id="372" name="Google Shape;372;p3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3" name="Google Shape;373;p33"/>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33"/>
          <p:cNvGrpSpPr/>
          <p:nvPr/>
        </p:nvGrpSpPr>
        <p:grpSpPr>
          <a:xfrm>
            <a:off x="-35700" y="-30000"/>
            <a:ext cx="9215400" cy="5203500"/>
            <a:chOff x="-35700" y="-30000"/>
            <a:chExt cx="9215400" cy="5203500"/>
          </a:xfrm>
        </p:grpSpPr>
        <p:cxnSp>
          <p:nvCxnSpPr>
            <p:cNvPr id="375" name="Google Shape;375;p3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3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377" name="Google Shape;377;p3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378" name="Google Shape;378;p3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
        <p:nvSpPr>
          <p:cNvPr id="379" name="Google Shape;379;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80" name="Shape 380"/>
        <p:cNvGrpSpPr/>
        <p:nvPr/>
      </p:nvGrpSpPr>
      <p:grpSpPr>
        <a:xfrm>
          <a:off x="0" y="0"/>
          <a:ext cx="0" cy="0"/>
          <a:chOff x="0" y="0"/>
          <a:chExt cx="0" cy="0"/>
        </a:xfrm>
      </p:grpSpPr>
      <p:sp>
        <p:nvSpPr>
          <p:cNvPr id="381" name="Google Shape;381;p34"/>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382" name="Google Shape;382;p34"/>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83" name="Google Shape;383;p34"/>
          <p:cNvGrpSpPr/>
          <p:nvPr/>
        </p:nvGrpSpPr>
        <p:grpSpPr>
          <a:xfrm>
            <a:off x="-35700" y="-30000"/>
            <a:ext cx="9215400" cy="5203500"/>
            <a:chOff x="-35700" y="-30000"/>
            <a:chExt cx="9215400" cy="5203500"/>
          </a:xfrm>
        </p:grpSpPr>
        <p:cxnSp>
          <p:nvCxnSpPr>
            <p:cNvPr id="384" name="Google Shape;384;p34"/>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385" name="Google Shape;385;p3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386" name="Google Shape;386;p3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387" name="Google Shape;387;p34"/>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9" name="Shape 389"/>
        <p:cNvGrpSpPr/>
        <p:nvPr/>
      </p:nvGrpSpPr>
      <p:grpSpPr>
        <a:xfrm>
          <a:off x="0" y="0"/>
          <a:ext cx="0" cy="0"/>
          <a:chOff x="0" y="0"/>
          <a:chExt cx="0" cy="0"/>
        </a:xfrm>
      </p:grpSpPr>
      <p:sp>
        <p:nvSpPr>
          <p:cNvPr id="390" name="Google Shape;390;p35"/>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rtl="0" algn="ctr">
              <a:lnSpc>
                <a:spcPct val="80000"/>
              </a:lnSpc>
              <a:spcBef>
                <a:spcPts val="0"/>
              </a:spcBef>
              <a:spcAft>
                <a:spcPts val="0"/>
              </a:spcAft>
              <a:buSzPts val="4800"/>
              <a:buNone/>
              <a:defRPr sz="7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391" name="Google Shape;391;p35"/>
          <p:cNvGrpSpPr/>
          <p:nvPr/>
        </p:nvGrpSpPr>
        <p:grpSpPr>
          <a:xfrm>
            <a:off x="-35700" y="-30000"/>
            <a:ext cx="9215400" cy="5203500"/>
            <a:chOff x="-35700" y="-30000"/>
            <a:chExt cx="9215400" cy="5203500"/>
          </a:xfrm>
        </p:grpSpPr>
        <p:cxnSp>
          <p:nvCxnSpPr>
            <p:cNvPr id="392" name="Google Shape;392;p3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93" name="Google Shape;393;p3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394" name="Google Shape;394;p3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395" name="Google Shape;395;p3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396" name="Google Shape;396;p3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397" name="Google Shape;397;p3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398" name="Google Shape;398;p3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01" name="Shape 401"/>
        <p:cNvGrpSpPr/>
        <p:nvPr/>
      </p:nvGrpSpPr>
      <p:grpSpPr>
        <a:xfrm>
          <a:off x="0" y="0"/>
          <a:ext cx="0" cy="0"/>
          <a:chOff x="0" y="0"/>
          <a:chExt cx="0" cy="0"/>
        </a:xfrm>
      </p:grpSpPr>
      <p:sp>
        <p:nvSpPr>
          <p:cNvPr id="402" name="Google Shape;402;p36"/>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3" name="Google Shape;403;p36"/>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04" name="Google Shape;404;p36"/>
          <p:cNvGrpSpPr/>
          <p:nvPr/>
        </p:nvGrpSpPr>
        <p:grpSpPr>
          <a:xfrm>
            <a:off x="-35700" y="-30000"/>
            <a:ext cx="9215400" cy="5203500"/>
            <a:chOff x="-35700" y="-30000"/>
            <a:chExt cx="9215400" cy="5203500"/>
          </a:xfrm>
        </p:grpSpPr>
        <p:cxnSp>
          <p:nvCxnSpPr>
            <p:cNvPr id="405" name="Google Shape;405;p36"/>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06" name="Google Shape;406;p36"/>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07" name="Google Shape;407;p36"/>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08" name="Google Shape;408;p36"/>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09" name="Google Shape;409;p36"/>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10" name="Google Shape;410;p36"/>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11" name="Google Shape;411;p36"/>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14" name="Shape 414"/>
        <p:cNvGrpSpPr/>
        <p:nvPr/>
      </p:nvGrpSpPr>
      <p:grpSpPr>
        <a:xfrm>
          <a:off x="0" y="0"/>
          <a:ext cx="0" cy="0"/>
          <a:chOff x="0" y="0"/>
          <a:chExt cx="0" cy="0"/>
        </a:xfrm>
      </p:grpSpPr>
      <p:sp>
        <p:nvSpPr>
          <p:cNvPr id="415" name="Google Shape;415;p37"/>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418" name="Google Shape;418;p37"/>
          <p:cNvGrpSpPr/>
          <p:nvPr/>
        </p:nvGrpSpPr>
        <p:grpSpPr>
          <a:xfrm>
            <a:off x="-35700" y="-30000"/>
            <a:ext cx="9215400" cy="5203500"/>
            <a:chOff x="-35700" y="-30000"/>
            <a:chExt cx="9215400" cy="5203500"/>
          </a:xfrm>
        </p:grpSpPr>
        <p:cxnSp>
          <p:nvCxnSpPr>
            <p:cNvPr id="419" name="Google Shape;419;p3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20" name="Google Shape;420;p3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21" name="Google Shape;421;p3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22" name="Google Shape;422;p3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23" name="Google Shape;423;p3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24" name="Google Shape;424;p3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25" name="Google Shape;425;p3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38"/>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30" name="Google Shape;430;p38"/>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431" name="Google Shape;431;p38"/>
          <p:cNvGrpSpPr/>
          <p:nvPr/>
        </p:nvGrpSpPr>
        <p:grpSpPr>
          <a:xfrm>
            <a:off x="-35700" y="-30000"/>
            <a:ext cx="9215400" cy="5203500"/>
            <a:chOff x="-35700" y="-30000"/>
            <a:chExt cx="9215400" cy="5203500"/>
          </a:xfrm>
        </p:grpSpPr>
        <p:cxnSp>
          <p:nvCxnSpPr>
            <p:cNvPr id="432" name="Google Shape;432;p3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33" name="Google Shape;433;p3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34" name="Google Shape;434;p3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35" name="Google Shape;435;p3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36" name="Google Shape;436;p3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37" name="Google Shape;437;p3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38" name="Google Shape;438;p3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41" name="Shape 441"/>
        <p:cNvGrpSpPr/>
        <p:nvPr/>
      </p:nvGrpSpPr>
      <p:grpSpPr>
        <a:xfrm>
          <a:off x="0" y="0"/>
          <a:ext cx="0" cy="0"/>
          <a:chOff x="0" y="0"/>
          <a:chExt cx="0" cy="0"/>
        </a:xfrm>
      </p:grpSpPr>
      <p:sp>
        <p:nvSpPr>
          <p:cNvPr id="442" name="Google Shape;44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443" name="Shape 443"/>
        <p:cNvGrpSpPr/>
        <p:nvPr/>
      </p:nvGrpSpPr>
      <p:grpSpPr>
        <a:xfrm>
          <a:off x="0" y="0"/>
          <a:ext cx="0" cy="0"/>
          <a:chOff x="0" y="0"/>
          <a:chExt cx="0" cy="0"/>
        </a:xfrm>
      </p:grpSpPr>
      <p:sp>
        <p:nvSpPr>
          <p:cNvPr id="444" name="Google Shape;444;p40"/>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5" name="Google Shape;445;p40"/>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6" name="Google Shape;446;p40"/>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47" name="Google Shape;447;p40"/>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8" name="Google Shape;448;p40"/>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40"/>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0" name="Google Shape;450;p40"/>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1" name="Google Shape;451;p40"/>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2" name="Google Shape;452;p40"/>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3" name="Google Shape;453;p40"/>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4" name="Google Shape;454;p40"/>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5" name="Google Shape;455;p40"/>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6" name="Google Shape;456;p40"/>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57" name="Google Shape;457;p40"/>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8" name="Google Shape;458;p40"/>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59" name="Google Shape;459;p40"/>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60" name="Google Shape;460;p40"/>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61" name="Google Shape;461;p40"/>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462" name="Google Shape;462;p40"/>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63" name="Google Shape;463;p40"/>
          <p:cNvGrpSpPr/>
          <p:nvPr/>
        </p:nvGrpSpPr>
        <p:grpSpPr>
          <a:xfrm>
            <a:off x="-35700" y="-30000"/>
            <a:ext cx="9215400" cy="5203500"/>
            <a:chOff x="-35700" y="-30000"/>
            <a:chExt cx="9215400" cy="5203500"/>
          </a:xfrm>
        </p:grpSpPr>
        <p:cxnSp>
          <p:nvCxnSpPr>
            <p:cNvPr id="464" name="Google Shape;464;p4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65" name="Google Shape;465;p4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66" name="Google Shape;466;p4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67" name="Google Shape;467;p40"/>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469" name="Shape 469"/>
        <p:cNvGrpSpPr/>
        <p:nvPr/>
      </p:nvGrpSpPr>
      <p:grpSpPr>
        <a:xfrm>
          <a:off x="0" y="0"/>
          <a:ext cx="0" cy="0"/>
          <a:chOff x="0" y="0"/>
          <a:chExt cx="0" cy="0"/>
        </a:xfrm>
      </p:grpSpPr>
      <p:sp>
        <p:nvSpPr>
          <p:cNvPr id="470" name="Google Shape;470;p41"/>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71" name="Google Shape;471;p41"/>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72" name="Google Shape;472;p41"/>
          <p:cNvGrpSpPr/>
          <p:nvPr/>
        </p:nvGrpSpPr>
        <p:grpSpPr>
          <a:xfrm>
            <a:off x="-35700" y="-30000"/>
            <a:ext cx="9215400" cy="5203500"/>
            <a:chOff x="-35700" y="-30000"/>
            <a:chExt cx="9215400" cy="5203500"/>
          </a:xfrm>
        </p:grpSpPr>
        <p:cxnSp>
          <p:nvCxnSpPr>
            <p:cNvPr id="473" name="Google Shape;473;p4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74" name="Google Shape;474;p4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75" name="Google Shape;475;p4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76" name="Google Shape;476;p4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77" name="Google Shape;477;p4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78" name="Google Shape;478;p4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79" name="Google Shape;479;p4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4" name="Shape 44"/>
        <p:cNvGrpSpPr/>
        <p:nvPr/>
      </p:nvGrpSpPr>
      <p:grpSpPr>
        <a:xfrm>
          <a:off x="0" y="0"/>
          <a:ext cx="0" cy="0"/>
          <a:chOff x="0" y="0"/>
          <a:chExt cx="0" cy="0"/>
        </a:xfrm>
      </p:grpSpPr>
      <p:grpSp>
        <p:nvGrpSpPr>
          <p:cNvPr id="45" name="Google Shape;45;p5"/>
          <p:cNvGrpSpPr/>
          <p:nvPr/>
        </p:nvGrpSpPr>
        <p:grpSpPr>
          <a:xfrm>
            <a:off x="-35700" y="-30000"/>
            <a:ext cx="9215400" cy="5203500"/>
            <a:chOff x="-35700" y="-30000"/>
            <a:chExt cx="9215400" cy="5203500"/>
          </a:xfrm>
        </p:grpSpPr>
        <p:cxnSp>
          <p:nvCxnSpPr>
            <p:cNvPr id="46" name="Google Shape;46;p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47" name="Google Shape;47;p5"/>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48" name="Google Shape;48;p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49" name="Google Shape;49;p5"/>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51" name="Google Shape;51;p5"/>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52" name="Google Shape;52;p5"/>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 name="Google Shape;53;p5"/>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 name="Google Shape;54;p5"/>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5" name="Google Shape;5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482" name="Shape 482"/>
        <p:cNvGrpSpPr/>
        <p:nvPr/>
      </p:nvGrpSpPr>
      <p:grpSpPr>
        <a:xfrm>
          <a:off x="0" y="0"/>
          <a:ext cx="0" cy="0"/>
          <a:chOff x="0" y="0"/>
          <a:chExt cx="0" cy="0"/>
        </a:xfrm>
      </p:grpSpPr>
      <p:sp>
        <p:nvSpPr>
          <p:cNvPr id="483" name="Google Shape;483;p42"/>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484" name="Google Shape;484;p42"/>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485" name="Google Shape;485;p42"/>
          <p:cNvGrpSpPr/>
          <p:nvPr/>
        </p:nvGrpSpPr>
        <p:grpSpPr>
          <a:xfrm>
            <a:off x="-35700" y="-30000"/>
            <a:ext cx="9215400" cy="5203500"/>
            <a:chOff x="-35700" y="-30000"/>
            <a:chExt cx="9215400" cy="5203500"/>
          </a:xfrm>
        </p:grpSpPr>
        <p:cxnSp>
          <p:nvCxnSpPr>
            <p:cNvPr id="486" name="Google Shape;486;p4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87" name="Google Shape;487;p4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488" name="Google Shape;488;p4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489" name="Google Shape;489;p4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490" name="Google Shape;490;p4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491" name="Google Shape;491;p4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492" name="Google Shape;492;p4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495" name="Shape 495"/>
        <p:cNvGrpSpPr/>
        <p:nvPr/>
      </p:nvGrpSpPr>
      <p:grpSpPr>
        <a:xfrm>
          <a:off x="0" y="0"/>
          <a:ext cx="0" cy="0"/>
          <a:chOff x="0" y="0"/>
          <a:chExt cx="0" cy="0"/>
        </a:xfrm>
      </p:grpSpPr>
      <p:sp>
        <p:nvSpPr>
          <p:cNvPr id="496" name="Google Shape;496;p43"/>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7" name="Google Shape;497;p43"/>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98" name="Google Shape;498;p43"/>
          <p:cNvGrpSpPr/>
          <p:nvPr/>
        </p:nvGrpSpPr>
        <p:grpSpPr>
          <a:xfrm>
            <a:off x="-35700" y="-30000"/>
            <a:ext cx="9215400" cy="5203500"/>
            <a:chOff x="-35700" y="-30000"/>
            <a:chExt cx="9215400" cy="5203500"/>
          </a:xfrm>
        </p:grpSpPr>
        <p:cxnSp>
          <p:nvCxnSpPr>
            <p:cNvPr id="499" name="Google Shape;499;p4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00" name="Google Shape;500;p4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01" name="Google Shape;501;p4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503" name="Shape 503"/>
        <p:cNvGrpSpPr/>
        <p:nvPr/>
      </p:nvGrpSpPr>
      <p:grpSpPr>
        <a:xfrm>
          <a:off x="0" y="0"/>
          <a:ext cx="0" cy="0"/>
          <a:chOff x="0" y="0"/>
          <a:chExt cx="0" cy="0"/>
        </a:xfrm>
      </p:grpSpPr>
      <p:sp>
        <p:nvSpPr>
          <p:cNvPr id="504" name="Google Shape;504;p44"/>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05" name="Google Shape;505;p44"/>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506" name="Google Shape;506;p44"/>
          <p:cNvGrpSpPr/>
          <p:nvPr/>
        </p:nvGrpSpPr>
        <p:grpSpPr>
          <a:xfrm>
            <a:off x="-35700" y="-30000"/>
            <a:ext cx="9215400" cy="5203500"/>
            <a:chOff x="-35700" y="-30000"/>
            <a:chExt cx="9215400" cy="5203500"/>
          </a:xfrm>
        </p:grpSpPr>
        <p:cxnSp>
          <p:nvCxnSpPr>
            <p:cNvPr id="507" name="Google Shape;507;p4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08" name="Google Shape;508;p4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09" name="Google Shape;509;p4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510" name="Google Shape;510;p4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511" name="Google Shape;511;p4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512" name="Google Shape;512;p4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513" name="Google Shape;513;p4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516" name="Shape 516"/>
        <p:cNvGrpSpPr/>
        <p:nvPr/>
      </p:nvGrpSpPr>
      <p:grpSpPr>
        <a:xfrm>
          <a:off x="0" y="0"/>
          <a:ext cx="0" cy="0"/>
          <a:chOff x="0" y="0"/>
          <a:chExt cx="0" cy="0"/>
        </a:xfrm>
      </p:grpSpPr>
      <p:grpSp>
        <p:nvGrpSpPr>
          <p:cNvPr id="517" name="Google Shape;517;p45"/>
          <p:cNvGrpSpPr/>
          <p:nvPr/>
        </p:nvGrpSpPr>
        <p:grpSpPr>
          <a:xfrm>
            <a:off x="-35700" y="-30000"/>
            <a:ext cx="9215400" cy="5203500"/>
            <a:chOff x="-35700" y="-30000"/>
            <a:chExt cx="9215400" cy="5203500"/>
          </a:xfrm>
        </p:grpSpPr>
        <p:cxnSp>
          <p:nvCxnSpPr>
            <p:cNvPr id="518" name="Google Shape;518;p45"/>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519" name="Google Shape;519;p45"/>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20" name="Google Shape;520;p45"/>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21" name="Google Shape;521;p45"/>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3" name="Google Shape;523;p45"/>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4" name="Google Shape;524;p45"/>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5" name="Google Shape;525;p45"/>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6" name="Google Shape;526;p45"/>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7" name="Google Shape;527;p45"/>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8" name="Google Shape;528;p45"/>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9" name="Google Shape;52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530" name="Shape 530"/>
        <p:cNvGrpSpPr/>
        <p:nvPr/>
      </p:nvGrpSpPr>
      <p:grpSpPr>
        <a:xfrm>
          <a:off x="0" y="0"/>
          <a:ext cx="0" cy="0"/>
          <a:chOff x="0" y="0"/>
          <a:chExt cx="0" cy="0"/>
        </a:xfrm>
      </p:grpSpPr>
      <p:sp>
        <p:nvSpPr>
          <p:cNvPr id="531" name="Google Shape;531;p46"/>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532" name="Google Shape;532;p46"/>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533" name="Google Shape;533;p46"/>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4" name="Google Shape;534;p46"/>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35" name="Google Shape;535;p46"/>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36" name="Google Shape;536;p46"/>
          <p:cNvGrpSpPr/>
          <p:nvPr/>
        </p:nvGrpSpPr>
        <p:grpSpPr>
          <a:xfrm>
            <a:off x="-35700" y="-30000"/>
            <a:ext cx="9215400" cy="5203500"/>
            <a:chOff x="-35700" y="-30000"/>
            <a:chExt cx="9215400" cy="5203500"/>
          </a:xfrm>
        </p:grpSpPr>
        <p:cxnSp>
          <p:nvCxnSpPr>
            <p:cNvPr id="537" name="Google Shape;537;p46"/>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538" name="Google Shape;538;p4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39" name="Google Shape;539;p4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40" name="Google Shape;54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541" name="Shape 541"/>
        <p:cNvGrpSpPr/>
        <p:nvPr/>
      </p:nvGrpSpPr>
      <p:grpSpPr>
        <a:xfrm>
          <a:off x="0" y="0"/>
          <a:ext cx="0" cy="0"/>
          <a:chOff x="0" y="0"/>
          <a:chExt cx="0" cy="0"/>
        </a:xfrm>
      </p:grpSpPr>
      <p:sp>
        <p:nvSpPr>
          <p:cNvPr id="542" name="Google Shape;542;p47"/>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3" name="Google Shape;543;p47"/>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4" name="Google Shape;544;p47"/>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5" name="Google Shape;545;p47"/>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6" name="Google Shape;546;p47"/>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7" name="Google Shape;547;p47"/>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48" name="Google Shape;548;p47"/>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49" name="Google Shape;549;p47"/>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50" name="Google Shape;550;p47"/>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51" name="Google Shape;551;p47"/>
          <p:cNvGrpSpPr/>
          <p:nvPr/>
        </p:nvGrpSpPr>
        <p:grpSpPr>
          <a:xfrm>
            <a:off x="-35700" y="-30000"/>
            <a:ext cx="9215400" cy="5203500"/>
            <a:chOff x="-35700" y="-30000"/>
            <a:chExt cx="9215400" cy="5203500"/>
          </a:xfrm>
        </p:grpSpPr>
        <p:cxnSp>
          <p:nvCxnSpPr>
            <p:cNvPr id="552" name="Google Shape;552;p47"/>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47"/>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54" name="Google Shape;554;p4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555" name="Google Shape;555;p4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56" name="Google Shape;556;p47"/>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558" name="Shape 558"/>
        <p:cNvGrpSpPr/>
        <p:nvPr/>
      </p:nvGrpSpPr>
      <p:grpSpPr>
        <a:xfrm>
          <a:off x="0" y="0"/>
          <a:ext cx="0" cy="0"/>
          <a:chOff x="0" y="0"/>
          <a:chExt cx="0" cy="0"/>
        </a:xfrm>
      </p:grpSpPr>
      <p:sp>
        <p:nvSpPr>
          <p:cNvPr id="559" name="Google Shape;559;p48"/>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0" name="Google Shape;560;p48"/>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1" name="Google Shape;561;p48"/>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2" name="Google Shape;562;p48"/>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3" name="Google Shape;563;p48"/>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4" name="Google Shape;564;p48"/>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5" name="Google Shape;565;p48"/>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6" name="Google Shape;566;p48"/>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7" name="Google Shape;567;p48"/>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68" name="Google Shape;568;p48"/>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69" name="Google Shape;569;p48"/>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70" name="Google Shape;570;p48"/>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571" name="Google Shape;571;p48"/>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72" name="Google Shape;572;p48"/>
          <p:cNvGrpSpPr/>
          <p:nvPr/>
        </p:nvGrpSpPr>
        <p:grpSpPr>
          <a:xfrm>
            <a:off x="-35700" y="-30000"/>
            <a:ext cx="9215400" cy="5203500"/>
            <a:chOff x="-35700" y="-30000"/>
            <a:chExt cx="9215400" cy="5203500"/>
          </a:xfrm>
        </p:grpSpPr>
        <p:cxnSp>
          <p:nvCxnSpPr>
            <p:cNvPr id="573" name="Google Shape;573;p48"/>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574" name="Google Shape;574;p48"/>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575" name="Google Shape;575;p48"/>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576" name="Google Shape;576;p48"/>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578" name="Shape 578"/>
        <p:cNvGrpSpPr/>
        <p:nvPr/>
      </p:nvGrpSpPr>
      <p:grpSpPr>
        <a:xfrm>
          <a:off x="0" y="0"/>
          <a:ext cx="0" cy="0"/>
          <a:chOff x="0" y="0"/>
          <a:chExt cx="0" cy="0"/>
        </a:xfrm>
      </p:grpSpPr>
      <p:sp>
        <p:nvSpPr>
          <p:cNvPr id="579" name="Google Shape;579;p49"/>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0" name="Google Shape;580;p49"/>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581" name="Google Shape;581;p49"/>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82" name="Google Shape;582;p49"/>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583" name="Google Shape;583;p49"/>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584" name="Google Shape;584;p49"/>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585" name="Google Shape;585;p49"/>
          <p:cNvGrpSpPr/>
          <p:nvPr/>
        </p:nvGrpSpPr>
        <p:grpSpPr>
          <a:xfrm>
            <a:off x="-35700" y="-30000"/>
            <a:ext cx="9215400" cy="5203500"/>
            <a:chOff x="-35700" y="-30000"/>
            <a:chExt cx="9215400" cy="5203500"/>
          </a:xfrm>
        </p:grpSpPr>
        <p:cxnSp>
          <p:nvCxnSpPr>
            <p:cNvPr id="586" name="Google Shape;586;p4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87" name="Google Shape;587;p4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588" name="Google Shape;588;p4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589" name="Google Shape;589;p4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590" name="Google Shape;590;p4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591" name="Google Shape;591;p4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592" name="Google Shape;592;p4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595" name="Shape 595"/>
        <p:cNvGrpSpPr/>
        <p:nvPr/>
      </p:nvGrpSpPr>
      <p:grpSpPr>
        <a:xfrm>
          <a:off x="0" y="0"/>
          <a:ext cx="0" cy="0"/>
          <a:chOff x="0" y="0"/>
          <a:chExt cx="0" cy="0"/>
        </a:xfrm>
      </p:grpSpPr>
      <p:sp>
        <p:nvSpPr>
          <p:cNvPr id="596" name="Google Shape;596;p50"/>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97" name="Google Shape;597;p50"/>
          <p:cNvGrpSpPr/>
          <p:nvPr/>
        </p:nvGrpSpPr>
        <p:grpSpPr>
          <a:xfrm>
            <a:off x="-35700" y="-30000"/>
            <a:ext cx="9215400" cy="5203500"/>
            <a:chOff x="-35700" y="-30000"/>
            <a:chExt cx="9215400" cy="5203500"/>
          </a:xfrm>
        </p:grpSpPr>
        <p:cxnSp>
          <p:nvCxnSpPr>
            <p:cNvPr id="598" name="Google Shape;598;p50"/>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599" name="Google Shape;599;p5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00" name="Google Shape;600;p50"/>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01" name="Google Shape;601;p50"/>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603" name="Shape 603"/>
        <p:cNvGrpSpPr/>
        <p:nvPr/>
      </p:nvGrpSpPr>
      <p:grpSpPr>
        <a:xfrm>
          <a:off x="0" y="0"/>
          <a:ext cx="0" cy="0"/>
          <a:chOff x="0" y="0"/>
          <a:chExt cx="0" cy="0"/>
        </a:xfrm>
      </p:grpSpPr>
      <p:sp>
        <p:nvSpPr>
          <p:cNvPr id="604" name="Google Shape;604;p51"/>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05" name="Google Shape;605;p51"/>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6" name="Google Shape;606;p51"/>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607" name="Google Shape;607;p51"/>
          <p:cNvGrpSpPr/>
          <p:nvPr/>
        </p:nvGrpSpPr>
        <p:grpSpPr>
          <a:xfrm>
            <a:off x="-35700" y="-30000"/>
            <a:ext cx="9215400" cy="5203500"/>
            <a:chOff x="-35700" y="-30000"/>
            <a:chExt cx="9215400" cy="5203500"/>
          </a:xfrm>
        </p:grpSpPr>
        <p:cxnSp>
          <p:nvCxnSpPr>
            <p:cNvPr id="608" name="Google Shape;608;p5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09" name="Google Shape;609;p5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10" name="Google Shape;610;p5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611" name="Google Shape;611;p5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612" name="Google Shape;612;p5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613" name="Google Shape;613;p5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614" name="Google Shape;614;p5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6"/>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8" name="Google Shape;58;p6"/>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35700" y="-30000"/>
            <a:ext cx="9215400" cy="5203500"/>
            <a:chOff x="-35700" y="-30000"/>
            <a:chExt cx="9215400" cy="5203500"/>
          </a:xfrm>
        </p:grpSpPr>
        <p:cxnSp>
          <p:nvCxnSpPr>
            <p:cNvPr id="60" name="Google Shape;60;p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1" name="Google Shape;61;p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62" name="Google Shape;62;p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
        <p:nvSpPr>
          <p:cNvPr id="64" name="Google Shape;64;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617" name="Shape 617"/>
        <p:cNvGrpSpPr/>
        <p:nvPr/>
      </p:nvGrpSpPr>
      <p:grpSpPr>
        <a:xfrm>
          <a:off x="0" y="0"/>
          <a:ext cx="0" cy="0"/>
          <a:chOff x="0" y="0"/>
          <a:chExt cx="0" cy="0"/>
        </a:xfrm>
      </p:grpSpPr>
      <p:grpSp>
        <p:nvGrpSpPr>
          <p:cNvPr id="618" name="Google Shape;618;p52"/>
          <p:cNvGrpSpPr/>
          <p:nvPr/>
        </p:nvGrpSpPr>
        <p:grpSpPr>
          <a:xfrm>
            <a:off x="-35700" y="-30000"/>
            <a:ext cx="9215400" cy="5203500"/>
            <a:chOff x="-35700" y="-30000"/>
            <a:chExt cx="9215400" cy="5203500"/>
          </a:xfrm>
        </p:grpSpPr>
        <p:cxnSp>
          <p:nvCxnSpPr>
            <p:cNvPr id="619" name="Google Shape;619;p52"/>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20" name="Google Shape;620;p52"/>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21" name="Google Shape;621;p52"/>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22" name="Google Shape;622;p52"/>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624" name="Shape 624"/>
        <p:cNvGrpSpPr/>
        <p:nvPr/>
      </p:nvGrpSpPr>
      <p:grpSpPr>
        <a:xfrm>
          <a:off x="0" y="0"/>
          <a:ext cx="0" cy="0"/>
          <a:chOff x="0" y="0"/>
          <a:chExt cx="0" cy="0"/>
        </a:xfrm>
      </p:grpSpPr>
      <p:grpSp>
        <p:nvGrpSpPr>
          <p:cNvPr id="625" name="Google Shape;625;p53"/>
          <p:cNvGrpSpPr/>
          <p:nvPr/>
        </p:nvGrpSpPr>
        <p:grpSpPr>
          <a:xfrm>
            <a:off x="-35700" y="-30000"/>
            <a:ext cx="9215400" cy="5203500"/>
            <a:chOff x="-35700" y="-30000"/>
            <a:chExt cx="9215400" cy="5203500"/>
          </a:xfrm>
        </p:grpSpPr>
        <p:cxnSp>
          <p:nvCxnSpPr>
            <p:cNvPr id="626" name="Google Shape;626;p53"/>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627" name="Google Shape;627;p5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28" name="Google Shape;628;p53"/>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29" name="Google Shape;629;p53"/>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635" name="Shape 635"/>
        <p:cNvGrpSpPr/>
        <p:nvPr/>
      </p:nvGrpSpPr>
      <p:grpSpPr>
        <a:xfrm>
          <a:off x="0" y="0"/>
          <a:ext cx="0" cy="0"/>
          <a:chOff x="0" y="0"/>
          <a:chExt cx="0" cy="0"/>
        </a:xfrm>
      </p:grpSpPr>
      <p:sp>
        <p:nvSpPr>
          <p:cNvPr id="636" name="Google Shape;636;p55"/>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637" name="Google Shape;637;p55"/>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638" name="Google Shape;638;p55"/>
          <p:cNvGrpSpPr/>
          <p:nvPr/>
        </p:nvGrpSpPr>
        <p:grpSpPr>
          <a:xfrm>
            <a:off x="-35700" y="-30000"/>
            <a:ext cx="9215400" cy="5203500"/>
            <a:chOff x="-35700" y="-30000"/>
            <a:chExt cx="9215400" cy="5203500"/>
          </a:xfrm>
        </p:grpSpPr>
        <p:cxnSp>
          <p:nvCxnSpPr>
            <p:cNvPr id="639" name="Google Shape;639;p5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40" name="Google Shape;640;p5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41" name="Google Shape;641;p5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642" name="Google Shape;642;p5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643" name="Google Shape;643;p5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644" name="Google Shape;644;p5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645" name="Google Shape;645;p5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56"/>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9" name="Google Shape;649;p56"/>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50" name="Google Shape;650;p56"/>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51" name="Google Shape;651;p56"/>
          <p:cNvGrpSpPr/>
          <p:nvPr/>
        </p:nvGrpSpPr>
        <p:grpSpPr>
          <a:xfrm>
            <a:off x="-35700" y="-30000"/>
            <a:ext cx="9215400" cy="5203500"/>
            <a:chOff x="-35700" y="-30000"/>
            <a:chExt cx="9215400" cy="5203500"/>
          </a:xfrm>
        </p:grpSpPr>
        <p:cxnSp>
          <p:nvCxnSpPr>
            <p:cNvPr id="652" name="Google Shape;652;p56"/>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53" name="Google Shape;653;p56"/>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654" name="Google Shape;654;p56"/>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655" name="Google Shape;655;p56"/>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656" name="Google Shape;656;p56"/>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657" name="Google Shape;657;p56"/>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658" name="Google Shape;658;p56"/>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61" name="Shape 661"/>
        <p:cNvGrpSpPr/>
        <p:nvPr/>
      </p:nvGrpSpPr>
      <p:grpSpPr>
        <a:xfrm>
          <a:off x="0" y="0"/>
          <a:ext cx="0" cy="0"/>
          <a:chOff x="0" y="0"/>
          <a:chExt cx="0" cy="0"/>
        </a:xfrm>
      </p:grpSpPr>
      <p:sp>
        <p:nvSpPr>
          <p:cNvPr id="662" name="Google Shape;662;p57"/>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663" name="Google Shape;663;p57"/>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64" name="Google Shape;664;p57"/>
          <p:cNvGrpSpPr/>
          <p:nvPr/>
        </p:nvGrpSpPr>
        <p:grpSpPr>
          <a:xfrm>
            <a:off x="-35700" y="-30000"/>
            <a:ext cx="9215400" cy="5203500"/>
            <a:chOff x="-35700" y="-30000"/>
            <a:chExt cx="9215400" cy="5203500"/>
          </a:xfrm>
        </p:grpSpPr>
        <p:cxnSp>
          <p:nvCxnSpPr>
            <p:cNvPr id="665" name="Google Shape;665;p57"/>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66" name="Google Shape;666;p5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67" name="Google Shape;667;p5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68" name="Google Shape;668;p57"/>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670" name="Shape 670"/>
        <p:cNvGrpSpPr/>
        <p:nvPr/>
      </p:nvGrpSpPr>
      <p:grpSpPr>
        <a:xfrm>
          <a:off x="0" y="0"/>
          <a:ext cx="0" cy="0"/>
          <a:chOff x="0" y="0"/>
          <a:chExt cx="0" cy="0"/>
        </a:xfrm>
      </p:grpSpPr>
      <p:grpSp>
        <p:nvGrpSpPr>
          <p:cNvPr id="671" name="Google Shape;671;p58"/>
          <p:cNvGrpSpPr/>
          <p:nvPr/>
        </p:nvGrpSpPr>
        <p:grpSpPr>
          <a:xfrm>
            <a:off x="-35700" y="-30000"/>
            <a:ext cx="9215400" cy="5203500"/>
            <a:chOff x="-35700" y="-30000"/>
            <a:chExt cx="9215400" cy="5203500"/>
          </a:xfrm>
        </p:grpSpPr>
        <p:cxnSp>
          <p:nvCxnSpPr>
            <p:cNvPr id="672" name="Google Shape;672;p58"/>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73" name="Google Shape;673;p58"/>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74" name="Google Shape;674;p58"/>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75" name="Google Shape;675;p58"/>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8"/>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677" name="Google Shape;677;p58"/>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678" name="Google Shape;678;p58"/>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79" name="Google Shape;679;p58"/>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0" name="Google Shape;680;p58"/>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1" name="Google Shape;681;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82" name="Shape 682"/>
        <p:cNvGrpSpPr/>
        <p:nvPr/>
      </p:nvGrpSpPr>
      <p:grpSpPr>
        <a:xfrm>
          <a:off x="0" y="0"/>
          <a:ext cx="0" cy="0"/>
          <a:chOff x="0" y="0"/>
          <a:chExt cx="0" cy="0"/>
        </a:xfrm>
      </p:grpSpPr>
      <p:sp>
        <p:nvSpPr>
          <p:cNvPr id="683" name="Google Shape;683;p59"/>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4" name="Google Shape;684;p59"/>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59"/>
          <p:cNvGrpSpPr/>
          <p:nvPr/>
        </p:nvGrpSpPr>
        <p:grpSpPr>
          <a:xfrm>
            <a:off x="-35700" y="-30000"/>
            <a:ext cx="9215400" cy="5203500"/>
            <a:chOff x="-35700" y="-30000"/>
            <a:chExt cx="9215400" cy="5203500"/>
          </a:xfrm>
        </p:grpSpPr>
        <p:cxnSp>
          <p:nvCxnSpPr>
            <p:cNvPr id="686" name="Google Shape;686;p59"/>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87" name="Google Shape;687;p5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688" name="Google Shape;688;p59"/>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689" name="Google Shape;689;p5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
        <p:nvSpPr>
          <p:cNvPr id="690" name="Google Shape;690;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91" name="Shape 691"/>
        <p:cNvGrpSpPr/>
        <p:nvPr/>
      </p:nvGrpSpPr>
      <p:grpSpPr>
        <a:xfrm>
          <a:off x="0" y="0"/>
          <a:ext cx="0" cy="0"/>
          <a:chOff x="0" y="0"/>
          <a:chExt cx="0" cy="0"/>
        </a:xfrm>
      </p:grpSpPr>
      <p:sp>
        <p:nvSpPr>
          <p:cNvPr id="692" name="Google Shape;692;p60"/>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93" name="Google Shape;693;p60"/>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94" name="Google Shape;694;p60"/>
          <p:cNvGrpSpPr/>
          <p:nvPr/>
        </p:nvGrpSpPr>
        <p:grpSpPr>
          <a:xfrm>
            <a:off x="-35700" y="-30000"/>
            <a:ext cx="9215400" cy="5203500"/>
            <a:chOff x="-35700" y="-30000"/>
            <a:chExt cx="9215400" cy="5203500"/>
          </a:xfrm>
        </p:grpSpPr>
        <p:cxnSp>
          <p:nvCxnSpPr>
            <p:cNvPr id="695" name="Google Shape;695;p60"/>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696" name="Google Shape;696;p60"/>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697" name="Google Shape;697;p60"/>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698" name="Google Shape;698;p60"/>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00" name="Shape 700"/>
        <p:cNvGrpSpPr/>
        <p:nvPr/>
      </p:nvGrpSpPr>
      <p:grpSpPr>
        <a:xfrm>
          <a:off x="0" y="0"/>
          <a:ext cx="0" cy="0"/>
          <a:chOff x="0" y="0"/>
          <a:chExt cx="0" cy="0"/>
        </a:xfrm>
      </p:grpSpPr>
      <p:sp>
        <p:nvSpPr>
          <p:cNvPr id="701" name="Google Shape;701;p61"/>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rtl="0" algn="ctr">
              <a:lnSpc>
                <a:spcPct val="80000"/>
              </a:lnSpc>
              <a:spcBef>
                <a:spcPts val="0"/>
              </a:spcBef>
              <a:spcAft>
                <a:spcPts val="0"/>
              </a:spcAft>
              <a:buSzPts val="4800"/>
              <a:buNone/>
              <a:defRPr sz="7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702" name="Google Shape;702;p61"/>
          <p:cNvGrpSpPr/>
          <p:nvPr/>
        </p:nvGrpSpPr>
        <p:grpSpPr>
          <a:xfrm>
            <a:off x="-35700" y="-30000"/>
            <a:ext cx="9215400" cy="5203500"/>
            <a:chOff x="-35700" y="-30000"/>
            <a:chExt cx="9215400" cy="5203500"/>
          </a:xfrm>
        </p:grpSpPr>
        <p:cxnSp>
          <p:nvCxnSpPr>
            <p:cNvPr id="703" name="Google Shape;703;p6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04" name="Google Shape;704;p6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05" name="Google Shape;705;p6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06" name="Google Shape;706;p6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07" name="Google Shape;707;p6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08" name="Google Shape;708;p6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09" name="Google Shape;709;p6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712" name="Shape 712"/>
        <p:cNvGrpSpPr/>
        <p:nvPr/>
      </p:nvGrpSpPr>
      <p:grpSpPr>
        <a:xfrm>
          <a:off x="0" y="0"/>
          <a:ext cx="0" cy="0"/>
          <a:chOff x="0" y="0"/>
          <a:chExt cx="0" cy="0"/>
        </a:xfrm>
      </p:grpSpPr>
      <p:sp>
        <p:nvSpPr>
          <p:cNvPr id="713" name="Google Shape;713;p62"/>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4" name="Google Shape;714;p62"/>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15" name="Google Shape;715;p62"/>
          <p:cNvGrpSpPr/>
          <p:nvPr/>
        </p:nvGrpSpPr>
        <p:grpSpPr>
          <a:xfrm>
            <a:off x="-35700" y="-30000"/>
            <a:ext cx="9215400" cy="5203500"/>
            <a:chOff x="-35700" y="-30000"/>
            <a:chExt cx="9215400" cy="5203500"/>
          </a:xfrm>
        </p:grpSpPr>
        <p:cxnSp>
          <p:nvCxnSpPr>
            <p:cNvPr id="716" name="Google Shape;716;p6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17" name="Google Shape;717;p6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18" name="Google Shape;718;p6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19" name="Google Shape;719;p6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20" name="Google Shape;720;p6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21" name="Google Shape;721;p6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22" name="Google Shape;722;p6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7"/>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67" name="Google Shape;67;p7"/>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68" name="Google Shape;68;p7"/>
          <p:cNvGrpSpPr/>
          <p:nvPr/>
        </p:nvGrpSpPr>
        <p:grpSpPr>
          <a:xfrm>
            <a:off x="-35700" y="-30000"/>
            <a:ext cx="9215400" cy="5203500"/>
            <a:chOff x="-35700" y="-30000"/>
            <a:chExt cx="9215400" cy="5203500"/>
          </a:xfrm>
        </p:grpSpPr>
        <p:cxnSp>
          <p:nvCxnSpPr>
            <p:cNvPr id="69" name="Google Shape;69;p7"/>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70" name="Google Shape;70;p7"/>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71" name="Google Shape;71;p7"/>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72" name="Google Shape;72;p7"/>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725" name="Shape 725"/>
        <p:cNvGrpSpPr/>
        <p:nvPr/>
      </p:nvGrpSpPr>
      <p:grpSpPr>
        <a:xfrm>
          <a:off x="0" y="0"/>
          <a:ext cx="0" cy="0"/>
          <a:chOff x="0" y="0"/>
          <a:chExt cx="0" cy="0"/>
        </a:xfrm>
      </p:grpSpPr>
      <p:sp>
        <p:nvSpPr>
          <p:cNvPr id="726" name="Google Shape;726;p63"/>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3"/>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3"/>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729" name="Google Shape;729;p63"/>
          <p:cNvGrpSpPr/>
          <p:nvPr/>
        </p:nvGrpSpPr>
        <p:grpSpPr>
          <a:xfrm>
            <a:off x="-35700" y="-30000"/>
            <a:ext cx="9215400" cy="5203500"/>
            <a:chOff x="-35700" y="-30000"/>
            <a:chExt cx="9215400" cy="5203500"/>
          </a:xfrm>
        </p:grpSpPr>
        <p:cxnSp>
          <p:nvCxnSpPr>
            <p:cNvPr id="730" name="Google Shape;730;p6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31" name="Google Shape;731;p6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32" name="Google Shape;732;p6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33" name="Google Shape;733;p6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34" name="Google Shape;734;p6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35" name="Google Shape;735;p6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36" name="Google Shape;736;p6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39" name="Shape 739"/>
        <p:cNvGrpSpPr/>
        <p:nvPr/>
      </p:nvGrpSpPr>
      <p:grpSpPr>
        <a:xfrm>
          <a:off x="0" y="0"/>
          <a:ext cx="0" cy="0"/>
          <a:chOff x="0" y="0"/>
          <a:chExt cx="0" cy="0"/>
        </a:xfrm>
      </p:grpSpPr>
      <p:sp>
        <p:nvSpPr>
          <p:cNvPr id="740" name="Google Shape;740;p64"/>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41" name="Google Shape;741;p64"/>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742" name="Google Shape;742;p64"/>
          <p:cNvGrpSpPr/>
          <p:nvPr/>
        </p:nvGrpSpPr>
        <p:grpSpPr>
          <a:xfrm>
            <a:off x="-35700" y="-30000"/>
            <a:ext cx="9215400" cy="5203500"/>
            <a:chOff x="-35700" y="-30000"/>
            <a:chExt cx="9215400" cy="5203500"/>
          </a:xfrm>
        </p:grpSpPr>
        <p:cxnSp>
          <p:nvCxnSpPr>
            <p:cNvPr id="743" name="Google Shape;743;p6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44" name="Google Shape;744;p6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45" name="Google Shape;745;p6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46" name="Google Shape;746;p6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47" name="Google Shape;747;p6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48" name="Google Shape;748;p6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49" name="Google Shape;749;p6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52" name="Shape 752"/>
        <p:cNvGrpSpPr/>
        <p:nvPr/>
      </p:nvGrpSpPr>
      <p:grpSpPr>
        <a:xfrm>
          <a:off x="0" y="0"/>
          <a:ext cx="0" cy="0"/>
          <a:chOff x="0" y="0"/>
          <a:chExt cx="0" cy="0"/>
        </a:xfrm>
      </p:grpSpPr>
      <p:sp>
        <p:nvSpPr>
          <p:cNvPr id="753" name="Google Shape;753;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754" name="Shape 754"/>
        <p:cNvGrpSpPr/>
        <p:nvPr/>
      </p:nvGrpSpPr>
      <p:grpSpPr>
        <a:xfrm>
          <a:off x="0" y="0"/>
          <a:ext cx="0" cy="0"/>
          <a:chOff x="0" y="0"/>
          <a:chExt cx="0" cy="0"/>
        </a:xfrm>
      </p:grpSpPr>
      <p:sp>
        <p:nvSpPr>
          <p:cNvPr id="755" name="Google Shape;755;p66"/>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6" name="Google Shape;756;p66"/>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7" name="Google Shape;757;p66"/>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758" name="Google Shape;758;p66"/>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9" name="Google Shape;759;p66"/>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0" name="Google Shape;760;p66"/>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761" name="Google Shape;761;p66"/>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2" name="Google Shape;762;p66"/>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3" name="Google Shape;763;p66"/>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764" name="Google Shape;764;p66"/>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5" name="Google Shape;765;p66"/>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6" name="Google Shape;766;p66"/>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767" name="Google Shape;767;p66"/>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8" name="Google Shape;768;p66"/>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9" name="Google Shape;769;p66"/>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770" name="Google Shape;770;p66"/>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1" name="Google Shape;771;p66"/>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2" name="Google Shape;772;p66"/>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773" name="Google Shape;773;p66"/>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74" name="Google Shape;774;p66"/>
          <p:cNvGrpSpPr/>
          <p:nvPr/>
        </p:nvGrpSpPr>
        <p:grpSpPr>
          <a:xfrm>
            <a:off x="-35700" y="-30000"/>
            <a:ext cx="9215400" cy="5203500"/>
            <a:chOff x="-35700" y="-30000"/>
            <a:chExt cx="9215400" cy="5203500"/>
          </a:xfrm>
        </p:grpSpPr>
        <p:cxnSp>
          <p:nvCxnSpPr>
            <p:cNvPr id="775" name="Google Shape;775;p6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776" name="Google Shape;776;p6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777" name="Google Shape;777;p6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778" name="Google Shape;778;p66"/>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780" name="Shape 780"/>
        <p:cNvGrpSpPr/>
        <p:nvPr/>
      </p:nvGrpSpPr>
      <p:grpSpPr>
        <a:xfrm>
          <a:off x="0" y="0"/>
          <a:ext cx="0" cy="0"/>
          <a:chOff x="0" y="0"/>
          <a:chExt cx="0" cy="0"/>
        </a:xfrm>
      </p:grpSpPr>
      <p:sp>
        <p:nvSpPr>
          <p:cNvPr id="781" name="Google Shape;781;p67"/>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82" name="Google Shape;782;p67"/>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83" name="Google Shape;783;p67"/>
          <p:cNvGrpSpPr/>
          <p:nvPr/>
        </p:nvGrpSpPr>
        <p:grpSpPr>
          <a:xfrm>
            <a:off x="-35700" y="-30000"/>
            <a:ext cx="9215400" cy="5203500"/>
            <a:chOff x="-35700" y="-30000"/>
            <a:chExt cx="9215400" cy="5203500"/>
          </a:xfrm>
        </p:grpSpPr>
        <p:cxnSp>
          <p:nvCxnSpPr>
            <p:cNvPr id="784" name="Google Shape;784;p6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85" name="Google Shape;785;p6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86" name="Google Shape;786;p6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787" name="Google Shape;787;p6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788" name="Google Shape;788;p6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789" name="Google Shape;789;p6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790" name="Google Shape;790;p6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793" name="Shape 793"/>
        <p:cNvGrpSpPr/>
        <p:nvPr/>
      </p:nvGrpSpPr>
      <p:grpSpPr>
        <a:xfrm>
          <a:off x="0" y="0"/>
          <a:ext cx="0" cy="0"/>
          <a:chOff x="0" y="0"/>
          <a:chExt cx="0" cy="0"/>
        </a:xfrm>
      </p:grpSpPr>
      <p:sp>
        <p:nvSpPr>
          <p:cNvPr id="794" name="Google Shape;794;p68"/>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95" name="Google Shape;795;p68"/>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796" name="Google Shape;796;p68"/>
          <p:cNvGrpSpPr/>
          <p:nvPr/>
        </p:nvGrpSpPr>
        <p:grpSpPr>
          <a:xfrm>
            <a:off x="-35700" y="-30000"/>
            <a:ext cx="9215400" cy="5203500"/>
            <a:chOff x="-35700" y="-30000"/>
            <a:chExt cx="9215400" cy="5203500"/>
          </a:xfrm>
        </p:grpSpPr>
        <p:cxnSp>
          <p:nvCxnSpPr>
            <p:cNvPr id="797" name="Google Shape;797;p6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98" name="Google Shape;798;p6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99" name="Google Shape;799;p6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00" name="Google Shape;800;p6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01" name="Google Shape;801;p6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02" name="Google Shape;802;p6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03" name="Google Shape;803;p6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806" name="Shape 806"/>
        <p:cNvGrpSpPr/>
        <p:nvPr/>
      </p:nvGrpSpPr>
      <p:grpSpPr>
        <a:xfrm>
          <a:off x="0" y="0"/>
          <a:ext cx="0" cy="0"/>
          <a:chOff x="0" y="0"/>
          <a:chExt cx="0" cy="0"/>
        </a:xfrm>
      </p:grpSpPr>
      <p:sp>
        <p:nvSpPr>
          <p:cNvPr id="807" name="Google Shape;807;p69"/>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8" name="Google Shape;808;p69"/>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09" name="Google Shape;809;p69"/>
          <p:cNvGrpSpPr/>
          <p:nvPr/>
        </p:nvGrpSpPr>
        <p:grpSpPr>
          <a:xfrm>
            <a:off x="-35700" y="-30000"/>
            <a:ext cx="9215400" cy="5203500"/>
            <a:chOff x="-35700" y="-30000"/>
            <a:chExt cx="9215400" cy="5203500"/>
          </a:xfrm>
        </p:grpSpPr>
        <p:cxnSp>
          <p:nvCxnSpPr>
            <p:cNvPr id="810" name="Google Shape;810;p6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811" name="Google Shape;811;p6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812" name="Google Shape;812;p69"/>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814" name="Shape 814"/>
        <p:cNvGrpSpPr/>
        <p:nvPr/>
      </p:nvGrpSpPr>
      <p:grpSpPr>
        <a:xfrm>
          <a:off x="0" y="0"/>
          <a:ext cx="0" cy="0"/>
          <a:chOff x="0" y="0"/>
          <a:chExt cx="0" cy="0"/>
        </a:xfrm>
      </p:grpSpPr>
      <p:sp>
        <p:nvSpPr>
          <p:cNvPr id="815" name="Google Shape;815;p70"/>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6" name="Google Shape;816;p70"/>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17" name="Google Shape;817;p70"/>
          <p:cNvGrpSpPr/>
          <p:nvPr/>
        </p:nvGrpSpPr>
        <p:grpSpPr>
          <a:xfrm>
            <a:off x="-35700" y="-30000"/>
            <a:ext cx="9215400" cy="5203500"/>
            <a:chOff x="-35700" y="-30000"/>
            <a:chExt cx="9215400" cy="5203500"/>
          </a:xfrm>
        </p:grpSpPr>
        <p:cxnSp>
          <p:nvCxnSpPr>
            <p:cNvPr id="818" name="Google Shape;818;p7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19" name="Google Shape;819;p7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20" name="Google Shape;820;p7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21" name="Google Shape;821;p7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22" name="Google Shape;822;p7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23" name="Google Shape;823;p7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24" name="Google Shape;824;p7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7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827" name="Shape 827"/>
        <p:cNvGrpSpPr/>
        <p:nvPr/>
      </p:nvGrpSpPr>
      <p:grpSpPr>
        <a:xfrm>
          <a:off x="0" y="0"/>
          <a:ext cx="0" cy="0"/>
          <a:chOff x="0" y="0"/>
          <a:chExt cx="0" cy="0"/>
        </a:xfrm>
      </p:grpSpPr>
      <p:grpSp>
        <p:nvGrpSpPr>
          <p:cNvPr id="828" name="Google Shape;828;p71"/>
          <p:cNvGrpSpPr/>
          <p:nvPr/>
        </p:nvGrpSpPr>
        <p:grpSpPr>
          <a:xfrm>
            <a:off x="-35700" y="-30000"/>
            <a:ext cx="9215400" cy="5203500"/>
            <a:chOff x="-35700" y="-30000"/>
            <a:chExt cx="9215400" cy="5203500"/>
          </a:xfrm>
        </p:grpSpPr>
        <p:cxnSp>
          <p:nvCxnSpPr>
            <p:cNvPr id="829" name="Google Shape;829;p71"/>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830" name="Google Shape;830;p71"/>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831" name="Google Shape;831;p71"/>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832" name="Google Shape;832;p71"/>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1"/>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4" name="Google Shape;834;p71"/>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5" name="Google Shape;835;p71"/>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6" name="Google Shape;836;p71"/>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7" name="Google Shape;837;p71"/>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38" name="Google Shape;838;p71"/>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39" name="Google Shape;839;p71"/>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0" name="Google Shape;840;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841" name="Shape 841"/>
        <p:cNvGrpSpPr/>
        <p:nvPr/>
      </p:nvGrpSpPr>
      <p:grpSpPr>
        <a:xfrm>
          <a:off x="0" y="0"/>
          <a:ext cx="0" cy="0"/>
          <a:chOff x="0" y="0"/>
          <a:chExt cx="0" cy="0"/>
        </a:xfrm>
      </p:grpSpPr>
      <p:sp>
        <p:nvSpPr>
          <p:cNvPr id="842" name="Google Shape;842;p72"/>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843" name="Google Shape;843;p72"/>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844" name="Google Shape;844;p72"/>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5" name="Google Shape;845;p72"/>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6" name="Google Shape;846;p72"/>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47" name="Google Shape;847;p72"/>
          <p:cNvGrpSpPr/>
          <p:nvPr/>
        </p:nvGrpSpPr>
        <p:grpSpPr>
          <a:xfrm>
            <a:off x="-35700" y="-30000"/>
            <a:ext cx="9215400" cy="5203500"/>
            <a:chOff x="-35700" y="-30000"/>
            <a:chExt cx="9215400" cy="5203500"/>
          </a:xfrm>
        </p:grpSpPr>
        <p:cxnSp>
          <p:nvCxnSpPr>
            <p:cNvPr id="848" name="Google Shape;848;p72"/>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849" name="Google Shape;849;p72"/>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850" name="Google Shape;850;p72"/>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851" name="Google Shape;85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8"/>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algn="ctr">
              <a:lnSpc>
                <a:spcPct val="80000"/>
              </a:lnSpc>
              <a:spcBef>
                <a:spcPts val="0"/>
              </a:spcBef>
              <a:spcAft>
                <a:spcPts val="0"/>
              </a:spcAft>
              <a:buSzPts val="4800"/>
              <a:buNone/>
              <a:defRPr sz="7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6" name="Google Shape;76;p8"/>
          <p:cNvGrpSpPr/>
          <p:nvPr/>
        </p:nvGrpSpPr>
        <p:grpSpPr>
          <a:xfrm>
            <a:off x="-35700" y="-30000"/>
            <a:ext cx="9215400" cy="5203500"/>
            <a:chOff x="-35700" y="-30000"/>
            <a:chExt cx="9215400" cy="5203500"/>
          </a:xfrm>
        </p:grpSpPr>
        <p:cxnSp>
          <p:nvCxnSpPr>
            <p:cNvPr id="77" name="Google Shape;77;p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8" name="Google Shape;78;p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79" name="Google Shape;79;p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80" name="Google Shape;80;p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81" name="Google Shape;81;p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82" name="Google Shape;82;p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83" name="Google Shape;83;p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852" name="Shape 852"/>
        <p:cNvGrpSpPr/>
        <p:nvPr/>
      </p:nvGrpSpPr>
      <p:grpSpPr>
        <a:xfrm>
          <a:off x="0" y="0"/>
          <a:ext cx="0" cy="0"/>
          <a:chOff x="0" y="0"/>
          <a:chExt cx="0" cy="0"/>
        </a:xfrm>
      </p:grpSpPr>
      <p:sp>
        <p:nvSpPr>
          <p:cNvPr id="853" name="Google Shape;853;p73"/>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54" name="Google Shape;854;p73"/>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55" name="Google Shape;855;p73"/>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56" name="Google Shape;856;p73"/>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57" name="Google Shape;857;p73"/>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58" name="Google Shape;858;p73"/>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59" name="Google Shape;859;p73"/>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60" name="Google Shape;860;p73"/>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61" name="Google Shape;861;p73"/>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62" name="Google Shape;862;p73"/>
          <p:cNvGrpSpPr/>
          <p:nvPr/>
        </p:nvGrpSpPr>
        <p:grpSpPr>
          <a:xfrm>
            <a:off x="-35700" y="-30000"/>
            <a:ext cx="9215400" cy="5203500"/>
            <a:chOff x="-35700" y="-30000"/>
            <a:chExt cx="9215400" cy="5203500"/>
          </a:xfrm>
        </p:grpSpPr>
        <p:cxnSp>
          <p:nvCxnSpPr>
            <p:cNvPr id="863" name="Google Shape;863;p7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864" name="Google Shape;864;p73"/>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865" name="Google Shape;865;p7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866" name="Google Shape;866;p7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867" name="Google Shape;867;p73"/>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869" name="Shape 869"/>
        <p:cNvGrpSpPr/>
        <p:nvPr/>
      </p:nvGrpSpPr>
      <p:grpSpPr>
        <a:xfrm>
          <a:off x="0" y="0"/>
          <a:ext cx="0" cy="0"/>
          <a:chOff x="0" y="0"/>
          <a:chExt cx="0" cy="0"/>
        </a:xfrm>
      </p:grpSpPr>
      <p:sp>
        <p:nvSpPr>
          <p:cNvPr id="870" name="Google Shape;870;p74"/>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71" name="Google Shape;871;p74"/>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72" name="Google Shape;872;p74"/>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73" name="Google Shape;873;p74"/>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74" name="Google Shape;874;p74"/>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75" name="Google Shape;875;p74"/>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76" name="Google Shape;876;p74"/>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77" name="Google Shape;877;p74"/>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78" name="Google Shape;878;p74"/>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79" name="Google Shape;879;p74"/>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80" name="Google Shape;880;p74"/>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81" name="Google Shape;881;p74"/>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882" name="Google Shape;882;p74"/>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883" name="Google Shape;883;p74"/>
          <p:cNvGrpSpPr/>
          <p:nvPr/>
        </p:nvGrpSpPr>
        <p:grpSpPr>
          <a:xfrm>
            <a:off x="-35700" y="-30000"/>
            <a:ext cx="9215400" cy="5203500"/>
            <a:chOff x="-35700" y="-30000"/>
            <a:chExt cx="9215400" cy="5203500"/>
          </a:xfrm>
        </p:grpSpPr>
        <p:cxnSp>
          <p:nvCxnSpPr>
            <p:cNvPr id="884" name="Google Shape;884;p74"/>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885" name="Google Shape;885;p74"/>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886" name="Google Shape;886;p74"/>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887" name="Google Shape;887;p74"/>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75"/>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1" name="Google Shape;891;p75"/>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892" name="Google Shape;892;p75"/>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93" name="Google Shape;893;p75"/>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894" name="Google Shape;894;p75"/>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895" name="Google Shape;895;p75"/>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896" name="Google Shape;896;p75"/>
          <p:cNvGrpSpPr/>
          <p:nvPr/>
        </p:nvGrpSpPr>
        <p:grpSpPr>
          <a:xfrm>
            <a:off x="-35700" y="-30000"/>
            <a:ext cx="9215400" cy="5203500"/>
            <a:chOff x="-35700" y="-30000"/>
            <a:chExt cx="9215400" cy="5203500"/>
          </a:xfrm>
        </p:grpSpPr>
        <p:cxnSp>
          <p:nvCxnSpPr>
            <p:cNvPr id="897" name="Google Shape;897;p75"/>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98" name="Google Shape;898;p75"/>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899" name="Google Shape;899;p75"/>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00" name="Google Shape;900;p75"/>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901" name="Google Shape;901;p75"/>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902" name="Google Shape;902;p75"/>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903" name="Google Shape;903;p75"/>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5"/>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906" name="Shape 906"/>
        <p:cNvGrpSpPr/>
        <p:nvPr/>
      </p:nvGrpSpPr>
      <p:grpSpPr>
        <a:xfrm>
          <a:off x="0" y="0"/>
          <a:ext cx="0" cy="0"/>
          <a:chOff x="0" y="0"/>
          <a:chExt cx="0" cy="0"/>
        </a:xfrm>
      </p:grpSpPr>
      <p:sp>
        <p:nvSpPr>
          <p:cNvPr id="907" name="Google Shape;907;p76"/>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08" name="Google Shape;908;p76"/>
          <p:cNvGrpSpPr/>
          <p:nvPr/>
        </p:nvGrpSpPr>
        <p:grpSpPr>
          <a:xfrm>
            <a:off x="-35700" y="-30000"/>
            <a:ext cx="9215400" cy="5203500"/>
            <a:chOff x="-35700" y="-30000"/>
            <a:chExt cx="9215400" cy="5203500"/>
          </a:xfrm>
        </p:grpSpPr>
        <p:cxnSp>
          <p:nvCxnSpPr>
            <p:cNvPr id="909" name="Google Shape;909;p76"/>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910" name="Google Shape;910;p76"/>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911" name="Google Shape;911;p76"/>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912" name="Google Shape;912;p76"/>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914" name="Shape 914"/>
        <p:cNvGrpSpPr/>
        <p:nvPr/>
      </p:nvGrpSpPr>
      <p:grpSpPr>
        <a:xfrm>
          <a:off x="0" y="0"/>
          <a:ext cx="0" cy="0"/>
          <a:chOff x="0" y="0"/>
          <a:chExt cx="0" cy="0"/>
        </a:xfrm>
      </p:grpSpPr>
      <p:sp>
        <p:nvSpPr>
          <p:cNvPr id="915" name="Google Shape;915;p77"/>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6" name="Google Shape;916;p77"/>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7" name="Google Shape;917;p77"/>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918" name="Google Shape;918;p77"/>
          <p:cNvGrpSpPr/>
          <p:nvPr/>
        </p:nvGrpSpPr>
        <p:grpSpPr>
          <a:xfrm>
            <a:off x="-35700" y="-30000"/>
            <a:ext cx="9215400" cy="5203500"/>
            <a:chOff x="-35700" y="-30000"/>
            <a:chExt cx="9215400" cy="5203500"/>
          </a:xfrm>
        </p:grpSpPr>
        <p:cxnSp>
          <p:nvCxnSpPr>
            <p:cNvPr id="919" name="Google Shape;919;p7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20" name="Google Shape;920;p7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21" name="Google Shape;921;p7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22" name="Google Shape;922;p7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923" name="Google Shape;923;p7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924" name="Google Shape;924;p7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925" name="Google Shape;925;p7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928" name="Shape 928"/>
        <p:cNvGrpSpPr/>
        <p:nvPr/>
      </p:nvGrpSpPr>
      <p:grpSpPr>
        <a:xfrm>
          <a:off x="0" y="0"/>
          <a:ext cx="0" cy="0"/>
          <a:chOff x="0" y="0"/>
          <a:chExt cx="0" cy="0"/>
        </a:xfrm>
      </p:grpSpPr>
      <p:grpSp>
        <p:nvGrpSpPr>
          <p:cNvPr id="929" name="Google Shape;929;p78"/>
          <p:cNvGrpSpPr/>
          <p:nvPr/>
        </p:nvGrpSpPr>
        <p:grpSpPr>
          <a:xfrm>
            <a:off x="-35700" y="-30000"/>
            <a:ext cx="9215400" cy="5203500"/>
            <a:chOff x="-35700" y="-30000"/>
            <a:chExt cx="9215400" cy="5203500"/>
          </a:xfrm>
        </p:grpSpPr>
        <p:cxnSp>
          <p:nvCxnSpPr>
            <p:cNvPr id="930" name="Google Shape;930;p78"/>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931" name="Google Shape;931;p78"/>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932" name="Google Shape;932;p78"/>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933" name="Google Shape;933;p78"/>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935" name="Shape 935"/>
        <p:cNvGrpSpPr/>
        <p:nvPr/>
      </p:nvGrpSpPr>
      <p:grpSpPr>
        <a:xfrm>
          <a:off x="0" y="0"/>
          <a:ext cx="0" cy="0"/>
          <a:chOff x="0" y="0"/>
          <a:chExt cx="0" cy="0"/>
        </a:xfrm>
      </p:grpSpPr>
      <p:grpSp>
        <p:nvGrpSpPr>
          <p:cNvPr id="936" name="Google Shape;936;p79"/>
          <p:cNvGrpSpPr/>
          <p:nvPr/>
        </p:nvGrpSpPr>
        <p:grpSpPr>
          <a:xfrm>
            <a:off x="-35700" y="-30000"/>
            <a:ext cx="9215400" cy="5203500"/>
            <a:chOff x="-35700" y="-30000"/>
            <a:chExt cx="9215400" cy="5203500"/>
          </a:xfrm>
        </p:grpSpPr>
        <p:cxnSp>
          <p:nvCxnSpPr>
            <p:cNvPr id="937" name="Google Shape;937;p79"/>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938" name="Google Shape;938;p7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939" name="Google Shape;939;p79"/>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940" name="Google Shape;940;p79"/>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46" name="Shape 946"/>
        <p:cNvGrpSpPr/>
        <p:nvPr/>
      </p:nvGrpSpPr>
      <p:grpSpPr>
        <a:xfrm>
          <a:off x="0" y="0"/>
          <a:ext cx="0" cy="0"/>
          <a:chOff x="0" y="0"/>
          <a:chExt cx="0" cy="0"/>
        </a:xfrm>
      </p:grpSpPr>
      <p:sp>
        <p:nvSpPr>
          <p:cNvPr id="947" name="Google Shape;947;p81"/>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lvl1pPr lvl="0" rtl="0" algn="ctr">
              <a:lnSpc>
                <a:spcPct val="90000"/>
              </a:lnSpc>
              <a:spcBef>
                <a:spcPts val="0"/>
              </a:spcBef>
              <a:spcAft>
                <a:spcPts val="0"/>
              </a:spcAft>
              <a:buClr>
                <a:srgbClr val="191919"/>
              </a:buClr>
              <a:buSzPts val="5200"/>
              <a:buNone/>
              <a:defRPr sz="55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948" name="Google Shape;948;p81"/>
          <p:cNvSpPr txBox="1"/>
          <p:nvPr>
            <p:ph idx="1" type="subTitle"/>
          </p:nvPr>
        </p:nvSpPr>
        <p:spPr>
          <a:xfrm>
            <a:off x="1724250" y="3265350"/>
            <a:ext cx="5695500" cy="393600"/>
          </a:xfrm>
          <a:prstGeom prst="rect">
            <a:avLst/>
          </a:prstGeom>
          <a:ln>
            <a:noFill/>
          </a:ln>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949" name="Google Shape;949;p81"/>
          <p:cNvGrpSpPr/>
          <p:nvPr/>
        </p:nvGrpSpPr>
        <p:grpSpPr>
          <a:xfrm>
            <a:off x="-35700" y="-30000"/>
            <a:ext cx="9215400" cy="5203500"/>
            <a:chOff x="-35700" y="-30000"/>
            <a:chExt cx="9215400" cy="5203500"/>
          </a:xfrm>
        </p:grpSpPr>
        <p:cxnSp>
          <p:nvCxnSpPr>
            <p:cNvPr id="950" name="Google Shape;950;p8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51" name="Google Shape;951;p8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52" name="Google Shape;952;p8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53" name="Google Shape;953;p8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954" name="Google Shape;954;p8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955" name="Google Shape;955;p8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956" name="Google Shape;956;p8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8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958" name="Shape 958"/>
        <p:cNvGrpSpPr/>
        <p:nvPr/>
      </p:nvGrpSpPr>
      <p:grpSpPr>
        <a:xfrm>
          <a:off x="0" y="0"/>
          <a:ext cx="0" cy="0"/>
          <a:chOff x="0" y="0"/>
          <a:chExt cx="0" cy="0"/>
        </a:xfrm>
      </p:grpSpPr>
      <p:sp>
        <p:nvSpPr>
          <p:cNvPr id="959" name="Google Shape;959;p82"/>
          <p:cNvSpPr txBox="1"/>
          <p:nvPr>
            <p:ph type="title"/>
          </p:nvPr>
        </p:nvSpPr>
        <p:spPr>
          <a:xfrm>
            <a:off x="1751250" y="2576650"/>
            <a:ext cx="5641500" cy="535800"/>
          </a:xfrm>
          <a:prstGeom prst="rect">
            <a:avLst/>
          </a:prstGeom>
          <a:ln>
            <a:noFill/>
          </a:ln>
        </p:spPr>
        <p:txBody>
          <a:bodyPr anchorCtr="0" anchor="ctr" bIns="91425" lIns="0" spcFirstLastPara="1" rIns="91425" wrap="square" tIns="91425">
            <a:noAutofit/>
          </a:bodyPr>
          <a:lstStyle>
            <a:lvl1pPr lvl="0" rtl="0" algn="ctr">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60" name="Google Shape;960;p82"/>
          <p:cNvSpPr txBox="1"/>
          <p:nvPr>
            <p:ph hasCustomPrompt="1" idx="2" type="title"/>
          </p:nvPr>
        </p:nvSpPr>
        <p:spPr>
          <a:xfrm>
            <a:off x="2996575" y="1057362"/>
            <a:ext cx="3150900" cy="13935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111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61" name="Google Shape;961;p82"/>
          <p:cNvSpPr txBox="1"/>
          <p:nvPr>
            <p:ph idx="1" type="subTitle"/>
          </p:nvPr>
        </p:nvSpPr>
        <p:spPr>
          <a:xfrm>
            <a:off x="3097150" y="3238237"/>
            <a:ext cx="2949900" cy="7134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962" name="Google Shape;962;p82"/>
          <p:cNvGrpSpPr/>
          <p:nvPr/>
        </p:nvGrpSpPr>
        <p:grpSpPr>
          <a:xfrm>
            <a:off x="-35700" y="-30000"/>
            <a:ext cx="9215400" cy="5203500"/>
            <a:chOff x="-35700" y="-30000"/>
            <a:chExt cx="9215400" cy="5203500"/>
          </a:xfrm>
        </p:grpSpPr>
        <p:cxnSp>
          <p:nvCxnSpPr>
            <p:cNvPr id="963" name="Google Shape;963;p82"/>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64" name="Google Shape;964;p82"/>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65" name="Google Shape;965;p82"/>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66" name="Google Shape;966;p82"/>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967" name="Google Shape;967;p82"/>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968" name="Google Shape;968;p82"/>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969" name="Google Shape;969;p82"/>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2"/>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83"/>
          <p:cNvSpPr txBox="1"/>
          <p:nvPr>
            <p:ph idx="1" type="body"/>
          </p:nvPr>
        </p:nvSpPr>
        <p:spPr>
          <a:xfrm>
            <a:off x="720000" y="1265775"/>
            <a:ext cx="7704000" cy="3339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Font typeface="Anaheim"/>
              <a:buChar char="●"/>
              <a:defRPr b="1">
                <a:latin typeface="Old Standard TT"/>
                <a:ea typeface="Old Standard TT"/>
                <a:cs typeface="Old Standard TT"/>
                <a:sym typeface="Old Standard TT"/>
              </a:defRPr>
            </a:lvl1pPr>
            <a:lvl2pPr indent="-304800" lvl="1" marL="914400" rtl="0">
              <a:lnSpc>
                <a:spcPct val="100000"/>
              </a:lnSpc>
              <a:spcBef>
                <a:spcPts val="0"/>
              </a:spcBef>
              <a:spcAft>
                <a:spcPts val="0"/>
              </a:spcAft>
              <a:buSzPts val="1200"/>
              <a:buChar char="○"/>
              <a:defRPr/>
            </a:lvl2pPr>
            <a:lvl3pPr indent="-304800" lvl="2" marL="1371600" rtl="0">
              <a:lnSpc>
                <a:spcPct val="115000"/>
              </a:lnSpc>
              <a:spcBef>
                <a:spcPts val="0"/>
              </a:spcBef>
              <a:spcAft>
                <a:spcPts val="0"/>
              </a:spcAft>
              <a:buClr>
                <a:srgbClr val="434343"/>
              </a:buClr>
              <a:buSzPts val="1200"/>
              <a:buFont typeface="Roboto Condensed Light"/>
              <a:buChar char="■"/>
              <a:defRPr/>
            </a:lvl3pPr>
            <a:lvl4pPr indent="-304800" lvl="3" marL="1828800" rtl="0">
              <a:lnSpc>
                <a:spcPct val="115000"/>
              </a:lnSpc>
              <a:spcBef>
                <a:spcPts val="1600"/>
              </a:spcBef>
              <a:spcAft>
                <a:spcPts val="0"/>
              </a:spcAft>
              <a:buClr>
                <a:srgbClr val="434343"/>
              </a:buClr>
              <a:buSzPts val="1200"/>
              <a:buFont typeface="Roboto Condensed Light"/>
              <a:buChar char="●"/>
              <a:defRPr/>
            </a:lvl4pPr>
            <a:lvl5pPr indent="-304800" lvl="4" marL="2286000" rtl="0">
              <a:lnSpc>
                <a:spcPct val="115000"/>
              </a:lnSpc>
              <a:spcBef>
                <a:spcPts val="1600"/>
              </a:spcBef>
              <a:spcAft>
                <a:spcPts val="0"/>
              </a:spcAft>
              <a:buClr>
                <a:srgbClr val="434343"/>
              </a:buClr>
              <a:buSzPts val="1200"/>
              <a:buFont typeface="Roboto Condensed Light"/>
              <a:buChar char="○"/>
              <a:defRPr/>
            </a:lvl5pPr>
            <a:lvl6pPr indent="-304800" lvl="5" marL="2743200" rtl="0">
              <a:lnSpc>
                <a:spcPct val="115000"/>
              </a:lnSpc>
              <a:spcBef>
                <a:spcPts val="1600"/>
              </a:spcBef>
              <a:spcAft>
                <a:spcPts val="0"/>
              </a:spcAft>
              <a:buClr>
                <a:srgbClr val="434343"/>
              </a:buClr>
              <a:buSzPts val="1200"/>
              <a:buFont typeface="Roboto Condensed Light"/>
              <a:buChar char="■"/>
              <a:defRPr/>
            </a:lvl6pPr>
            <a:lvl7pPr indent="-304800" lvl="6" marL="3200400" rtl="0">
              <a:lnSpc>
                <a:spcPct val="115000"/>
              </a:lnSpc>
              <a:spcBef>
                <a:spcPts val="1600"/>
              </a:spcBef>
              <a:spcAft>
                <a:spcPts val="0"/>
              </a:spcAft>
              <a:buClr>
                <a:srgbClr val="434343"/>
              </a:buClr>
              <a:buSzPts val="1200"/>
              <a:buFont typeface="Roboto Condensed Light"/>
              <a:buChar char="●"/>
              <a:defRPr/>
            </a:lvl7pPr>
            <a:lvl8pPr indent="-304800" lvl="7" marL="3657600" rtl="0">
              <a:lnSpc>
                <a:spcPct val="115000"/>
              </a:lnSpc>
              <a:spcBef>
                <a:spcPts val="1600"/>
              </a:spcBef>
              <a:spcAft>
                <a:spcPts val="0"/>
              </a:spcAft>
              <a:buClr>
                <a:srgbClr val="434343"/>
              </a:buClr>
              <a:buSzPts val="1200"/>
              <a:buFont typeface="Roboto Condensed Light"/>
              <a:buChar char="○"/>
              <a:defRPr/>
            </a:lvl8pPr>
            <a:lvl9pPr indent="-304800" lvl="8" marL="4114800" rtl="0">
              <a:lnSpc>
                <a:spcPct val="115000"/>
              </a:lnSpc>
              <a:spcBef>
                <a:spcPts val="1600"/>
              </a:spcBef>
              <a:spcAft>
                <a:spcPts val="1600"/>
              </a:spcAft>
              <a:buClr>
                <a:srgbClr val="434343"/>
              </a:buClr>
              <a:buSzPts val="1200"/>
              <a:buFont typeface="Roboto Condensed Light"/>
              <a:buChar char="■"/>
              <a:defRPr/>
            </a:lvl9pPr>
          </a:lstStyle>
          <a:p/>
        </p:txBody>
      </p:sp>
      <p:sp>
        <p:nvSpPr>
          <p:cNvPr id="974" name="Google Shape;974;p83"/>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75" name="Google Shape;975;p83"/>
          <p:cNvGrpSpPr/>
          <p:nvPr/>
        </p:nvGrpSpPr>
        <p:grpSpPr>
          <a:xfrm>
            <a:off x="-35700" y="-30000"/>
            <a:ext cx="9215400" cy="5203500"/>
            <a:chOff x="-35700" y="-30000"/>
            <a:chExt cx="9215400" cy="5203500"/>
          </a:xfrm>
        </p:grpSpPr>
        <p:cxnSp>
          <p:nvCxnSpPr>
            <p:cNvPr id="976" name="Google Shape;976;p83"/>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977" name="Google Shape;977;p83"/>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978" name="Google Shape;978;p83"/>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979" name="Google Shape;979;p83"/>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Old Standard TT"/>
                <a:ea typeface="Old Standard TT"/>
                <a:cs typeface="Old Standard TT"/>
                <a:sym typeface="Old Standard TT"/>
              </a:defRPr>
            </a:lvl1pPr>
            <a:lvl2pPr lvl="1">
              <a:buNone/>
              <a:defRPr>
                <a:latin typeface="Old Standard TT"/>
                <a:ea typeface="Old Standard TT"/>
                <a:cs typeface="Old Standard TT"/>
                <a:sym typeface="Old Standard TT"/>
              </a:defRPr>
            </a:lvl2pPr>
            <a:lvl3pPr lvl="2">
              <a:buNone/>
              <a:defRPr>
                <a:latin typeface="Old Standard TT"/>
                <a:ea typeface="Old Standard TT"/>
                <a:cs typeface="Old Standard TT"/>
                <a:sym typeface="Old Standard TT"/>
              </a:defRPr>
            </a:lvl3pPr>
            <a:lvl4pPr lvl="3">
              <a:buNone/>
              <a:defRPr>
                <a:latin typeface="Old Standard TT"/>
                <a:ea typeface="Old Standard TT"/>
                <a:cs typeface="Old Standard TT"/>
                <a:sym typeface="Old Standard TT"/>
              </a:defRPr>
            </a:lvl4pPr>
            <a:lvl5pPr lvl="4">
              <a:buNone/>
              <a:defRPr>
                <a:latin typeface="Old Standard TT"/>
                <a:ea typeface="Old Standard TT"/>
                <a:cs typeface="Old Standard TT"/>
                <a:sym typeface="Old Standard TT"/>
              </a:defRPr>
            </a:lvl5pPr>
            <a:lvl6pPr lvl="5">
              <a:buNone/>
              <a:defRPr>
                <a:latin typeface="Old Standard TT"/>
                <a:ea typeface="Old Standard TT"/>
                <a:cs typeface="Old Standard TT"/>
                <a:sym typeface="Old Standard TT"/>
              </a:defRPr>
            </a:lvl6pPr>
            <a:lvl7pPr lvl="6">
              <a:buNone/>
              <a:defRPr>
                <a:latin typeface="Old Standard TT"/>
                <a:ea typeface="Old Standard TT"/>
                <a:cs typeface="Old Standard TT"/>
                <a:sym typeface="Old Standard TT"/>
              </a:defRPr>
            </a:lvl7pPr>
            <a:lvl8pPr lvl="7">
              <a:buNone/>
              <a:defRPr>
                <a:latin typeface="Old Standard TT"/>
                <a:ea typeface="Old Standard TT"/>
                <a:cs typeface="Old Standard TT"/>
                <a:sym typeface="Old Standard TT"/>
              </a:defRPr>
            </a:lvl8pPr>
            <a:lvl9pPr lvl="8">
              <a:buNone/>
              <a:defRPr>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9"/>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8" name="Google Shape;88;p9"/>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9" name="Google Shape;89;p9"/>
          <p:cNvGrpSpPr/>
          <p:nvPr/>
        </p:nvGrpSpPr>
        <p:grpSpPr>
          <a:xfrm>
            <a:off x="-35700" y="-30000"/>
            <a:ext cx="9215400" cy="5203500"/>
            <a:chOff x="-35700" y="-30000"/>
            <a:chExt cx="9215400" cy="5203500"/>
          </a:xfrm>
        </p:grpSpPr>
        <p:cxnSp>
          <p:nvCxnSpPr>
            <p:cNvPr id="90" name="Google Shape;90;p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1" name="Google Shape;91;p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92" name="Google Shape;92;p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93" name="Google Shape;93;p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94" name="Google Shape;94;p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95" name="Google Shape;95;p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96" name="Google Shape;96;p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981" name="Shape 981"/>
        <p:cNvGrpSpPr/>
        <p:nvPr/>
      </p:nvGrpSpPr>
      <p:grpSpPr>
        <a:xfrm>
          <a:off x="0" y="0"/>
          <a:ext cx="0" cy="0"/>
          <a:chOff x="0" y="0"/>
          <a:chExt cx="0" cy="0"/>
        </a:xfrm>
      </p:grpSpPr>
      <p:grpSp>
        <p:nvGrpSpPr>
          <p:cNvPr id="982" name="Google Shape;982;p84"/>
          <p:cNvGrpSpPr/>
          <p:nvPr/>
        </p:nvGrpSpPr>
        <p:grpSpPr>
          <a:xfrm>
            <a:off x="-35700" y="-30000"/>
            <a:ext cx="9215400" cy="5203500"/>
            <a:chOff x="-35700" y="-30000"/>
            <a:chExt cx="9215400" cy="5203500"/>
          </a:xfrm>
        </p:grpSpPr>
        <p:cxnSp>
          <p:nvCxnSpPr>
            <p:cNvPr id="983" name="Google Shape;983;p84"/>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984" name="Google Shape;984;p84"/>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985" name="Google Shape;985;p84"/>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986" name="Google Shape;986;p84"/>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84"/>
          <p:cNvSpPr txBox="1"/>
          <p:nvPr>
            <p:ph idx="1" type="subTitle"/>
          </p:nvPr>
        </p:nvSpPr>
        <p:spPr>
          <a:xfrm>
            <a:off x="2138887" y="1854447"/>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988" name="Google Shape;988;p84"/>
          <p:cNvSpPr txBox="1"/>
          <p:nvPr>
            <p:ph idx="2" type="subTitle"/>
          </p:nvPr>
        </p:nvSpPr>
        <p:spPr>
          <a:xfrm>
            <a:off x="4267224" y="3232125"/>
            <a:ext cx="2752200" cy="5394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2500"/>
              <a:buFont typeface="Montserrat ExtraBold"/>
              <a:buNone/>
              <a:defRPr b="1" sz="2200">
                <a:latin typeface="Old Standard TT"/>
                <a:ea typeface="Old Standard TT"/>
                <a:cs typeface="Old Standard TT"/>
                <a:sym typeface="Old Standard TT"/>
              </a:defRPr>
            </a:lvl1pPr>
            <a:lvl2pPr lvl="1"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2pPr>
            <a:lvl3pPr lvl="2"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3pPr>
            <a:lvl4pPr lvl="3"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4pPr>
            <a:lvl5pPr lvl="4"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5pPr>
            <a:lvl6pPr lvl="5"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6pPr>
            <a:lvl7pPr lvl="6"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7pPr>
            <a:lvl8pPr lvl="7"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8pPr>
            <a:lvl9pPr lvl="8" rtl="0" algn="ctr">
              <a:lnSpc>
                <a:spcPct val="100000"/>
              </a:lnSpc>
              <a:spcBef>
                <a:spcPts val="0"/>
              </a:spcBef>
              <a:spcAft>
                <a:spcPts val="0"/>
              </a:spcAft>
              <a:buSzPts val="2500"/>
              <a:buFont typeface="Montserrat ExtraBold"/>
              <a:buNone/>
              <a:defRPr b="0" sz="2500">
                <a:latin typeface="Montserrat ExtraBold"/>
                <a:ea typeface="Montserrat ExtraBold"/>
                <a:cs typeface="Montserrat ExtraBold"/>
                <a:sym typeface="Montserrat ExtraBold"/>
              </a:defRPr>
            </a:lvl9pPr>
          </a:lstStyle>
          <a:p/>
        </p:txBody>
      </p:sp>
      <p:sp>
        <p:nvSpPr>
          <p:cNvPr id="989" name="Google Shape;989;p84"/>
          <p:cNvSpPr txBox="1"/>
          <p:nvPr>
            <p:ph idx="3" type="subTitle"/>
          </p:nvPr>
        </p:nvSpPr>
        <p:spPr>
          <a:xfrm>
            <a:off x="5103324" y="1626300"/>
            <a:ext cx="33207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0" name="Google Shape;990;p84"/>
          <p:cNvSpPr txBox="1"/>
          <p:nvPr>
            <p:ph idx="4" type="subTitle"/>
          </p:nvPr>
        </p:nvSpPr>
        <p:spPr>
          <a:xfrm>
            <a:off x="719976" y="3003975"/>
            <a:ext cx="3269100" cy="9957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1" name="Google Shape;991;p84"/>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2" name="Google Shape;992;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993" name="Shape 993"/>
        <p:cNvGrpSpPr/>
        <p:nvPr/>
      </p:nvGrpSpPr>
      <p:grpSpPr>
        <a:xfrm>
          <a:off x="0" y="0"/>
          <a:ext cx="0" cy="0"/>
          <a:chOff x="0" y="0"/>
          <a:chExt cx="0" cy="0"/>
        </a:xfrm>
      </p:grpSpPr>
      <p:sp>
        <p:nvSpPr>
          <p:cNvPr id="994" name="Google Shape;994;p85"/>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5" name="Google Shape;995;p85"/>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85"/>
          <p:cNvGrpSpPr/>
          <p:nvPr/>
        </p:nvGrpSpPr>
        <p:grpSpPr>
          <a:xfrm>
            <a:off x="-35700" y="-30000"/>
            <a:ext cx="9215400" cy="5203500"/>
            <a:chOff x="-35700" y="-30000"/>
            <a:chExt cx="9215400" cy="5203500"/>
          </a:xfrm>
        </p:grpSpPr>
        <p:cxnSp>
          <p:nvCxnSpPr>
            <p:cNvPr id="997" name="Google Shape;997;p85"/>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998" name="Google Shape;998;p85"/>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999" name="Google Shape;999;p85"/>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cxnSp>
          <p:nvCxnSpPr>
            <p:cNvPr id="1000" name="Google Shape;1000;p85"/>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grpSp>
      <p:sp>
        <p:nvSpPr>
          <p:cNvPr id="1001" name="Google Shape;1001;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1002" name="Shape 1002"/>
        <p:cNvGrpSpPr/>
        <p:nvPr/>
      </p:nvGrpSpPr>
      <p:grpSpPr>
        <a:xfrm>
          <a:off x="0" y="0"/>
          <a:ext cx="0" cy="0"/>
          <a:chOff x="0" y="0"/>
          <a:chExt cx="0" cy="0"/>
        </a:xfrm>
      </p:grpSpPr>
      <p:sp>
        <p:nvSpPr>
          <p:cNvPr id="1003" name="Google Shape;1003;p86"/>
          <p:cNvSpPr txBox="1"/>
          <p:nvPr>
            <p:ph idx="1" type="body"/>
          </p:nvPr>
        </p:nvSpPr>
        <p:spPr>
          <a:xfrm>
            <a:off x="707175" y="1728263"/>
            <a:ext cx="3763500" cy="2126100"/>
          </a:xfrm>
          <a:prstGeom prst="rect">
            <a:avLst/>
          </a:prstGeom>
        </p:spPr>
        <p:txBody>
          <a:bodyPr anchorCtr="0" anchor="t" bIns="91425" lIns="0"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1004" name="Google Shape;1004;p86"/>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05" name="Google Shape;1005;p86"/>
          <p:cNvGrpSpPr/>
          <p:nvPr/>
        </p:nvGrpSpPr>
        <p:grpSpPr>
          <a:xfrm>
            <a:off x="-35700" y="-30000"/>
            <a:ext cx="9215400" cy="5203500"/>
            <a:chOff x="-35700" y="-30000"/>
            <a:chExt cx="9215400" cy="5203500"/>
          </a:xfrm>
        </p:grpSpPr>
        <p:cxnSp>
          <p:nvCxnSpPr>
            <p:cNvPr id="1006" name="Google Shape;1006;p86"/>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007" name="Google Shape;1007;p86"/>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008" name="Google Shape;1008;p86"/>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009" name="Google Shape;1009;p86"/>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011" name="Shape 1011"/>
        <p:cNvGrpSpPr/>
        <p:nvPr/>
      </p:nvGrpSpPr>
      <p:grpSpPr>
        <a:xfrm>
          <a:off x="0" y="0"/>
          <a:ext cx="0" cy="0"/>
          <a:chOff x="0" y="0"/>
          <a:chExt cx="0" cy="0"/>
        </a:xfrm>
      </p:grpSpPr>
      <p:sp>
        <p:nvSpPr>
          <p:cNvPr id="1012" name="Google Shape;1012;p87"/>
          <p:cNvSpPr txBox="1"/>
          <p:nvPr>
            <p:ph type="title"/>
          </p:nvPr>
        </p:nvSpPr>
        <p:spPr>
          <a:xfrm>
            <a:off x="1546625" y="1307100"/>
            <a:ext cx="6050700" cy="2529300"/>
          </a:xfrm>
          <a:prstGeom prst="rect">
            <a:avLst/>
          </a:prstGeom>
        </p:spPr>
        <p:txBody>
          <a:bodyPr anchorCtr="0" anchor="ctr" bIns="91425" lIns="0" spcFirstLastPara="1" rIns="91425" wrap="square" tIns="91425">
            <a:noAutofit/>
          </a:bodyPr>
          <a:lstStyle>
            <a:lvl1pPr lvl="0" rtl="0" algn="ctr">
              <a:lnSpc>
                <a:spcPct val="80000"/>
              </a:lnSpc>
              <a:spcBef>
                <a:spcPts val="0"/>
              </a:spcBef>
              <a:spcAft>
                <a:spcPts val="0"/>
              </a:spcAft>
              <a:buSzPts val="4800"/>
              <a:buNone/>
              <a:defRPr sz="7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grpSp>
        <p:nvGrpSpPr>
          <p:cNvPr id="1013" name="Google Shape;1013;p87"/>
          <p:cNvGrpSpPr/>
          <p:nvPr/>
        </p:nvGrpSpPr>
        <p:grpSpPr>
          <a:xfrm>
            <a:off x="-35700" y="-30000"/>
            <a:ext cx="9215400" cy="5203500"/>
            <a:chOff x="-35700" y="-30000"/>
            <a:chExt cx="9215400" cy="5203500"/>
          </a:xfrm>
        </p:grpSpPr>
        <p:cxnSp>
          <p:nvCxnSpPr>
            <p:cNvPr id="1014" name="Google Shape;1014;p87"/>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15" name="Google Shape;1015;p87"/>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16" name="Google Shape;1016;p87"/>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017" name="Google Shape;1017;p87"/>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18" name="Google Shape;1018;p87"/>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19" name="Google Shape;1019;p87"/>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020" name="Google Shape;1020;p87"/>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87"/>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8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1023" name="Shape 1023"/>
        <p:cNvGrpSpPr/>
        <p:nvPr/>
      </p:nvGrpSpPr>
      <p:grpSpPr>
        <a:xfrm>
          <a:off x="0" y="0"/>
          <a:ext cx="0" cy="0"/>
          <a:chOff x="0" y="0"/>
          <a:chExt cx="0" cy="0"/>
        </a:xfrm>
      </p:grpSpPr>
      <p:sp>
        <p:nvSpPr>
          <p:cNvPr id="1024" name="Google Shape;1024;p88"/>
          <p:cNvSpPr txBox="1"/>
          <p:nvPr>
            <p:ph type="title"/>
          </p:nvPr>
        </p:nvSpPr>
        <p:spPr>
          <a:xfrm>
            <a:off x="2298750" y="1249600"/>
            <a:ext cx="4546500" cy="9933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25" name="Google Shape;1025;p88"/>
          <p:cNvSpPr txBox="1"/>
          <p:nvPr>
            <p:ph idx="1" type="subTitle"/>
          </p:nvPr>
        </p:nvSpPr>
        <p:spPr>
          <a:xfrm>
            <a:off x="2298750" y="2412263"/>
            <a:ext cx="4546500" cy="13527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26" name="Google Shape;1026;p88"/>
          <p:cNvGrpSpPr/>
          <p:nvPr/>
        </p:nvGrpSpPr>
        <p:grpSpPr>
          <a:xfrm>
            <a:off x="-35700" y="-30000"/>
            <a:ext cx="9215400" cy="5203500"/>
            <a:chOff x="-35700" y="-30000"/>
            <a:chExt cx="9215400" cy="5203500"/>
          </a:xfrm>
        </p:grpSpPr>
        <p:cxnSp>
          <p:nvCxnSpPr>
            <p:cNvPr id="1027" name="Google Shape;1027;p88"/>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28" name="Google Shape;1028;p88"/>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29" name="Google Shape;1029;p88"/>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030" name="Google Shape;1030;p88"/>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31" name="Google Shape;1031;p88"/>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32" name="Google Shape;1032;p88"/>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033" name="Google Shape;1033;p88"/>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8"/>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1036" name="Shape 1036"/>
        <p:cNvGrpSpPr/>
        <p:nvPr/>
      </p:nvGrpSpPr>
      <p:grpSpPr>
        <a:xfrm>
          <a:off x="0" y="0"/>
          <a:ext cx="0" cy="0"/>
          <a:chOff x="0" y="0"/>
          <a:chExt cx="0" cy="0"/>
        </a:xfrm>
      </p:grpSpPr>
      <p:sp>
        <p:nvSpPr>
          <p:cNvPr id="1037" name="Google Shape;1037;p89"/>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89"/>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89"/>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40" name="Google Shape;1040;p89"/>
          <p:cNvGrpSpPr/>
          <p:nvPr/>
        </p:nvGrpSpPr>
        <p:grpSpPr>
          <a:xfrm>
            <a:off x="-35700" y="-30000"/>
            <a:ext cx="9215400" cy="5203500"/>
            <a:chOff x="-35700" y="-30000"/>
            <a:chExt cx="9215400" cy="5203500"/>
          </a:xfrm>
        </p:grpSpPr>
        <p:cxnSp>
          <p:nvCxnSpPr>
            <p:cNvPr id="1041" name="Google Shape;1041;p89"/>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42" name="Google Shape;1042;p89"/>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43" name="Google Shape;1043;p89"/>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044" name="Google Shape;1044;p89"/>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45" name="Google Shape;1045;p89"/>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46" name="Google Shape;1046;p89"/>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047" name="Google Shape;1047;p89"/>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89"/>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8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50" name="Shape 1050"/>
        <p:cNvGrpSpPr/>
        <p:nvPr/>
      </p:nvGrpSpPr>
      <p:grpSpPr>
        <a:xfrm>
          <a:off x="0" y="0"/>
          <a:ext cx="0" cy="0"/>
          <a:chOff x="0" y="0"/>
          <a:chExt cx="0" cy="0"/>
        </a:xfrm>
      </p:grpSpPr>
      <p:sp>
        <p:nvSpPr>
          <p:cNvPr id="1051" name="Google Shape;1051;p90"/>
          <p:cNvSpPr txBox="1"/>
          <p:nvPr>
            <p:ph hasCustomPrompt="1" type="title"/>
          </p:nvPr>
        </p:nvSpPr>
        <p:spPr>
          <a:xfrm>
            <a:off x="713100" y="1249247"/>
            <a:ext cx="7717800" cy="2100300"/>
          </a:xfrm>
          <a:prstGeom prst="rect">
            <a:avLst/>
          </a:prstGeom>
        </p:spPr>
        <p:txBody>
          <a:bodyPr anchorCtr="0" anchor="b" bIns="91425" lIns="0" spcFirstLastPara="1" rIns="91425" wrap="square" tIns="91425">
            <a:noAutofit/>
          </a:bodyPr>
          <a:lstStyle>
            <a:lvl1pPr lvl="0" rtl="0" algn="ctr">
              <a:spcBef>
                <a:spcPts val="0"/>
              </a:spcBef>
              <a:spcAft>
                <a:spcPts val="0"/>
              </a:spcAft>
              <a:buSzPts val="9600"/>
              <a:buNone/>
              <a:defRPr sz="112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52" name="Google Shape;1052;p90"/>
          <p:cNvSpPr txBox="1"/>
          <p:nvPr>
            <p:ph idx="1" type="subTitle"/>
          </p:nvPr>
        </p:nvSpPr>
        <p:spPr>
          <a:xfrm>
            <a:off x="2453425" y="3349547"/>
            <a:ext cx="4237200" cy="5358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grpSp>
        <p:nvGrpSpPr>
          <p:cNvPr id="1053" name="Google Shape;1053;p90"/>
          <p:cNvGrpSpPr/>
          <p:nvPr/>
        </p:nvGrpSpPr>
        <p:grpSpPr>
          <a:xfrm>
            <a:off x="-35700" y="-30000"/>
            <a:ext cx="9215400" cy="5203500"/>
            <a:chOff x="-35700" y="-30000"/>
            <a:chExt cx="9215400" cy="5203500"/>
          </a:xfrm>
        </p:grpSpPr>
        <p:cxnSp>
          <p:nvCxnSpPr>
            <p:cNvPr id="1054" name="Google Shape;1054;p9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55" name="Google Shape;1055;p9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56" name="Google Shape;1056;p9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057" name="Google Shape;1057;p9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58" name="Google Shape;1058;p9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59" name="Google Shape;1059;p9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060" name="Google Shape;1060;p9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9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063" name="Shape 1063"/>
        <p:cNvGrpSpPr/>
        <p:nvPr/>
      </p:nvGrpSpPr>
      <p:grpSpPr>
        <a:xfrm>
          <a:off x="0" y="0"/>
          <a:ext cx="0" cy="0"/>
          <a:chOff x="0" y="0"/>
          <a:chExt cx="0" cy="0"/>
        </a:xfrm>
      </p:grpSpPr>
      <p:sp>
        <p:nvSpPr>
          <p:cNvPr id="1064" name="Google Shape;1064;p9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1065" name="Shape 1065"/>
        <p:cNvGrpSpPr/>
        <p:nvPr/>
      </p:nvGrpSpPr>
      <p:grpSpPr>
        <a:xfrm>
          <a:off x="0" y="0"/>
          <a:ext cx="0" cy="0"/>
          <a:chOff x="0" y="0"/>
          <a:chExt cx="0" cy="0"/>
        </a:xfrm>
      </p:grpSpPr>
      <p:sp>
        <p:nvSpPr>
          <p:cNvPr id="1066" name="Google Shape;1066;p92"/>
          <p:cNvSpPr txBox="1"/>
          <p:nvPr>
            <p:ph type="title"/>
          </p:nvPr>
        </p:nvSpPr>
        <p:spPr>
          <a:xfrm>
            <a:off x="1380631" y="1148650"/>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7" name="Google Shape;1067;p92"/>
          <p:cNvSpPr txBox="1"/>
          <p:nvPr>
            <p:ph hasCustomPrompt="1" idx="2" type="title"/>
          </p:nvPr>
        </p:nvSpPr>
        <p:spPr>
          <a:xfrm>
            <a:off x="4962573" y="2352463"/>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8" name="Google Shape;1068;p92"/>
          <p:cNvSpPr txBox="1"/>
          <p:nvPr>
            <p:ph idx="1" type="subTitle"/>
          </p:nvPr>
        </p:nvSpPr>
        <p:spPr>
          <a:xfrm>
            <a:off x="843710"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069" name="Google Shape;1069;p92"/>
          <p:cNvSpPr txBox="1"/>
          <p:nvPr>
            <p:ph idx="3" type="title"/>
          </p:nvPr>
        </p:nvSpPr>
        <p:spPr>
          <a:xfrm>
            <a:off x="1378248" y="2352463"/>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0" name="Google Shape;1070;p92"/>
          <p:cNvSpPr txBox="1"/>
          <p:nvPr>
            <p:ph hasCustomPrompt="1" idx="4" type="title"/>
          </p:nvPr>
        </p:nvSpPr>
        <p:spPr>
          <a:xfrm>
            <a:off x="840948" y="2352463"/>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1" name="Google Shape;1071;p92"/>
          <p:cNvSpPr txBox="1"/>
          <p:nvPr>
            <p:ph idx="5" type="subTitle"/>
          </p:nvPr>
        </p:nvSpPr>
        <p:spPr>
          <a:xfrm>
            <a:off x="840947"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072" name="Google Shape;1072;p92"/>
          <p:cNvSpPr txBox="1"/>
          <p:nvPr>
            <p:ph idx="6" type="title"/>
          </p:nvPr>
        </p:nvSpPr>
        <p:spPr>
          <a:xfrm>
            <a:off x="1380631" y="3556275"/>
            <a:ext cx="2803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3" name="Google Shape;1073;p92"/>
          <p:cNvSpPr txBox="1"/>
          <p:nvPr>
            <p:ph hasCustomPrompt="1" idx="7" type="title"/>
          </p:nvPr>
        </p:nvSpPr>
        <p:spPr>
          <a:xfrm>
            <a:off x="843091" y="3556275"/>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4" name="Google Shape;1074;p92"/>
          <p:cNvSpPr txBox="1"/>
          <p:nvPr>
            <p:ph idx="8" type="subTitle"/>
          </p:nvPr>
        </p:nvSpPr>
        <p:spPr>
          <a:xfrm>
            <a:off x="843710"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075" name="Google Shape;1075;p92"/>
          <p:cNvSpPr txBox="1"/>
          <p:nvPr>
            <p:ph idx="9" type="title"/>
          </p:nvPr>
        </p:nvSpPr>
        <p:spPr>
          <a:xfrm>
            <a:off x="5502253" y="1148650"/>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6" name="Google Shape;1076;p92"/>
          <p:cNvSpPr txBox="1"/>
          <p:nvPr>
            <p:ph hasCustomPrompt="1" idx="13" type="title"/>
          </p:nvPr>
        </p:nvSpPr>
        <p:spPr>
          <a:xfrm>
            <a:off x="4964707" y="1148650"/>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7" name="Google Shape;1077;p92"/>
          <p:cNvSpPr txBox="1"/>
          <p:nvPr>
            <p:ph idx="14" type="subTitle"/>
          </p:nvPr>
        </p:nvSpPr>
        <p:spPr>
          <a:xfrm>
            <a:off x="4965334" y="1600083"/>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078" name="Google Shape;1078;p92"/>
          <p:cNvSpPr txBox="1"/>
          <p:nvPr>
            <p:ph idx="15" type="title"/>
          </p:nvPr>
        </p:nvSpPr>
        <p:spPr>
          <a:xfrm>
            <a:off x="5499872" y="2352463"/>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9" name="Google Shape;1079;p92"/>
          <p:cNvSpPr txBox="1"/>
          <p:nvPr>
            <p:ph hasCustomPrompt="1" idx="16" type="title"/>
          </p:nvPr>
        </p:nvSpPr>
        <p:spPr>
          <a:xfrm>
            <a:off x="843091" y="1148650"/>
            <a:ext cx="5373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0" name="Google Shape;1080;p92"/>
          <p:cNvSpPr txBox="1"/>
          <p:nvPr>
            <p:ph idx="17" type="subTitle"/>
          </p:nvPr>
        </p:nvSpPr>
        <p:spPr>
          <a:xfrm>
            <a:off x="4962571" y="280394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081" name="Google Shape;1081;p92"/>
          <p:cNvSpPr txBox="1"/>
          <p:nvPr>
            <p:ph idx="18" type="title"/>
          </p:nvPr>
        </p:nvSpPr>
        <p:spPr>
          <a:xfrm>
            <a:off x="5502253" y="3556275"/>
            <a:ext cx="28008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82" name="Google Shape;1082;p92"/>
          <p:cNvSpPr txBox="1"/>
          <p:nvPr>
            <p:ph hasCustomPrompt="1" idx="19" type="title"/>
          </p:nvPr>
        </p:nvSpPr>
        <p:spPr>
          <a:xfrm>
            <a:off x="4964707" y="3556275"/>
            <a:ext cx="535200" cy="5277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3" name="Google Shape;1083;p92"/>
          <p:cNvSpPr txBox="1"/>
          <p:nvPr>
            <p:ph idx="20" type="subTitle"/>
          </p:nvPr>
        </p:nvSpPr>
        <p:spPr>
          <a:xfrm>
            <a:off x="4965334" y="4007804"/>
            <a:ext cx="2805600" cy="527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b="1"/>
            </a:lvl2pPr>
            <a:lvl3pPr lvl="2" rtl="0">
              <a:lnSpc>
                <a:spcPct val="100000"/>
              </a:lnSpc>
              <a:spcBef>
                <a:spcPts val="0"/>
              </a:spcBef>
              <a:spcAft>
                <a:spcPts val="0"/>
              </a:spcAft>
              <a:buSzPts val="1400"/>
              <a:buNone/>
              <a:defRPr b="1"/>
            </a:lvl3pPr>
            <a:lvl4pPr lvl="3" rtl="0">
              <a:lnSpc>
                <a:spcPct val="100000"/>
              </a:lnSpc>
              <a:spcBef>
                <a:spcPts val="0"/>
              </a:spcBef>
              <a:spcAft>
                <a:spcPts val="0"/>
              </a:spcAft>
              <a:buSzPts val="1400"/>
              <a:buNone/>
              <a:defRPr b="1"/>
            </a:lvl4pPr>
            <a:lvl5pPr lvl="4" rtl="0">
              <a:lnSpc>
                <a:spcPct val="100000"/>
              </a:lnSpc>
              <a:spcBef>
                <a:spcPts val="0"/>
              </a:spcBef>
              <a:spcAft>
                <a:spcPts val="0"/>
              </a:spcAft>
              <a:buSzPts val="1400"/>
              <a:buNone/>
              <a:defRPr b="1"/>
            </a:lvl5pPr>
            <a:lvl6pPr lvl="5" rtl="0">
              <a:lnSpc>
                <a:spcPct val="100000"/>
              </a:lnSpc>
              <a:spcBef>
                <a:spcPts val="0"/>
              </a:spcBef>
              <a:spcAft>
                <a:spcPts val="0"/>
              </a:spcAft>
              <a:buSzPts val="1400"/>
              <a:buNone/>
              <a:defRPr b="1"/>
            </a:lvl6pPr>
            <a:lvl7pPr lvl="6" rtl="0">
              <a:lnSpc>
                <a:spcPct val="100000"/>
              </a:lnSpc>
              <a:spcBef>
                <a:spcPts val="0"/>
              </a:spcBef>
              <a:spcAft>
                <a:spcPts val="0"/>
              </a:spcAft>
              <a:buSzPts val="1400"/>
              <a:buNone/>
              <a:defRPr b="1"/>
            </a:lvl7pPr>
            <a:lvl8pPr lvl="7" rtl="0">
              <a:lnSpc>
                <a:spcPct val="100000"/>
              </a:lnSpc>
              <a:spcBef>
                <a:spcPts val="0"/>
              </a:spcBef>
              <a:spcAft>
                <a:spcPts val="0"/>
              </a:spcAft>
              <a:buSzPts val="1400"/>
              <a:buNone/>
              <a:defRPr b="1"/>
            </a:lvl8pPr>
            <a:lvl9pPr lvl="8" rtl="0">
              <a:lnSpc>
                <a:spcPct val="100000"/>
              </a:lnSpc>
              <a:spcBef>
                <a:spcPts val="0"/>
              </a:spcBef>
              <a:spcAft>
                <a:spcPts val="0"/>
              </a:spcAft>
              <a:buSzPts val="1400"/>
              <a:buNone/>
              <a:defRPr b="1"/>
            </a:lvl9pPr>
          </a:lstStyle>
          <a:p/>
        </p:txBody>
      </p:sp>
      <p:sp>
        <p:nvSpPr>
          <p:cNvPr id="1084" name="Google Shape;1084;p92"/>
          <p:cNvSpPr txBox="1"/>
          <p:nvPr>
            <p:ph idx="21"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085" name="Google Shape;1085;p92"/>
          <p:cNvGrpSpPr/>
          <p:nvPr/>
        </p:nvGrpSpPr>
        <p:grpSpPr>
          <a:xfrm>
            <a:off x="-35700" y="-30000"/>
            <a:ext cx="9215400" cy="5203500"/>
            <a:chOff x="-35700" y="-30000"/>
            <a:chExt cx="9215400" cy="5203500"/>
          </a:xfrm>
        </p:grpSpPr>
        <p:cxnSp>
          <p:nvCxnSpPr>
            <p:cNvPr id="1086" name="Google Shape;1086;p92"/>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087" name="Google Shape;1087;p92"/>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088" name="Google Shape;1088;p92"/>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089" name="Google Shape;1089;p92"/>
          <p:cNvSpPr/>
          <p:nvPr/>
        </p:nvSpPr>
        <p:spPr>
          <a:xfrm>
            <a:off x="8712900"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1091" name="Shape 1091"/>
        <p:cNvGrpSpPr/>
        <p:nvPr/>
      </p:nvGrpSpPr>
      <p:grpSpPr>
        <a:xfrm>
          <a:off x="0" y="0"/>
          <a:ext cx="0" cy="0"/>
          <a:chOff x="0" y="0"/>
          <a:chExt cx="0" cy="0"/>
        </a:xfrm>
      </p:grpSpPr>
      <p:sp>
        <p:nvSpPr>
          <p:cNvPr id="1092" name="Google Shape;1092;p93"/>
          <p:cNvSpPr txBox="1"/>
          <p:nvPr>
            <p:ph type="title"/>
          </p:nvPr>
        </p:nvSpPr>
        <p:spPr>
          <a:xfrm>
            <a:off x="1076100" y="1482813"/>
            <a:ext cx="7002000" cy="14133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10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93" name="Google Shape;1093;p93"/>
          <p:cNvSpPr txBox="1"/>
          <p:nvPr>
            <p:ph idx="1" type="subTitle"/>
          </p:nvPr>
        </p:nvSpPr>
        <p:spPr>
          <a:xfrm>
            <a:off x="2045700" y="3106513"/>
            <a:ext cx="5062800" cy="571200"/>
          </a:xfrm>
          <a:prstGeom prst="rect">
            <a:avLst/>
          </a:prstGeom>
        </p:spPr>
        <p:txBody>
          <a:bodyPr anchorCtr="0" anchor="t"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94" name="Google Shape;1094;p93"/>
          <p:cNvGrpSpPr/>
          <p:nvPr/>
        </p:nvGrpSpPr>
        <p:grpSpPr>
          <a:xfrm>
            <a:off x="-35700" y="-30000"/>
            <a:ext cx="9215400" cy="5203500"/>
            <a:chOff x="-35700" y="-30000"/>
            <a:chExt cx="9215400" cy="5203500"/>
          </a:xfrm>
        </p:grpSpPr>
        <p:cxnSp>
          <p:nvCxnSpPr>
            <p:cNvPr id="1095" name="Google Shape;1095;p9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96" name="Google Shape;1096;p9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97" name="Google Shape;1097;p9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098" name="Google Shape;1098;p9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99" name="Google Shape;1099;p9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00" name="Google Shape;1100;p9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01" name="Google Shape;1101;p9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10"/>
          <p:cNvSpPr/>
          <p:nvPr/>
        </p:nvSpPr>
        <p:spPr>
          <a:xfrm rot="10800000">
            <a:off x="-34750" y="-29950"/>
            <a:ext cx="9215400" cy="853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a:off x="-34750" y="2591750"/>
            <a:ext cx="9215400" cy="2581500"/>
          </a:xfrm>
          <a:prstGeom prst="rect">
            <a:avLst/>
          </a:prstGeom>
          <a:gradFill>
            <a:gsLst>
              <a:gs pos="0">
                <a:srgbClr val="DDD9D5">
                  <a:alpha val="0"/>
                </a:srgbClr>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txBox="1"/>
          <p:nvPr>
            <p:ph type="title"/>
          </p:nvPr>
        </p:nvSpPr>
        <p:spPr>
          <a:xfrm>
            <a:off x="706350" y="3703875"/>
            <a:ext cx="7731300" cy="597000"/>
          </a:xfrm>
          <a:prstGeom prst="rect">
            <a:avLst/>
          </a:prstGeom>
        </p:spPr>
        <p:txBody>
          <a:bodyPr anchorCtr="0" anchor="t" bIns="91425" lIns="0"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grpSp>
        <p:nvGrpSpPr>
          <p:cNvPr id="103" name="Google Shape;103;p10"/>
          <p:cNvGrpSpPr/>
          <p:nvPr/>
        </p:nvGrpSpPr>
        <p:grpSpPr>
          <a:xfrm>
            <a:off x="-35700" y="-30000"/>
            <a:ext cx="9215400" cy="5203500"/>
            <a:chOff x="-35700" y="-30000"/>
            <a:chExt cx="9215400" cy="5203500"/>
          </a:xfrm>
        </p:grpSpPr>
        <p:cxnSp>
          <p:nvCxnSpPr>
            <p:cNvPr id="104" name="Google Shape;104;p10"/>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5" name="Google Shape;105;p10"/>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06" name="Google Shape;106;p10"/>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07" name="Google Shape;107;p10"/>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08" name="Google Shape;108;p10"/>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09" name="Google Shape;109;p10"/>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0" name="Google Shape;110;p10"/>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1104" name="Shape 1104"/>
        <p:cNvGrpSpPr/>
        <p:nvPr/>
      </p:nvGrpSpPr>
      <p:grpSpPr>
        <a:xfrm>
          <a:off x="0" y="0"/>
          <a:ext cx="0" cy="0"/>
          <a:chOff x="0" y="0"/>
          <a:chExt cx="0" cy="0"/>
        </a:xfrm>
      </p:grpSpPr>
      <p:sp>
        <p:nvSpPr>
          <p:cNvPr id="1105" name="Google Shape;1105;p94"/>
          <p:cNvSpPr txBox="1"/>
          <p:nvPr>
            <p:ph type="title"/>
          </p:nvPr>
        </p:nvSpPr>
        <p:spPr>
          <a:xfrm>
            <a:off x="2642550" y="2977131"/>
            <a:ext cx="3858900" cy="531900"/>
          </a:xfrm>
          <a:prstGeom prst="rect">
            <a:avLst/>
          </a:prstGeom>
        </p:spPr>
        <p:txBody>
          <a:bodyPr anchorCtr="0" anchor="t" bIns="91425" lIns="0" spcFirstLastPara="1" rIns="91425" wrap="square" tIns="91425">
            <a:noAutofit/>
          </a:bodyPr>
          <a:lstStyle>
            <a:lvl1pPr lvl="0" rtl="0" algn="ct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106" name="Google Shape;1106;p94"/>
          <p:cNvSpPr txBox="1"/>
          <p:nvPr>
            <p:ph idx="1" type="subTitle"/>
          </p:nvPr>
        </p:nvSpPr>
        <p:spPr>
          <a:xfrm>
            <a:off x="1714500" y="1634469"/>
            <a:ext cx="5715000" cy="1203000"/>
          </a:xfrm>
          <a:prstGeom prst="rect">
            <a:avLst/>
          </a:prstGeom>
        </p:spPr>
        <p:txBody>
          <a:bodyPr anchorCtr="0" anchor="b" bIns="91425" lIns="0" spcFirstLastPara="1" rIns="91425" wrap="square" tIns="91425">
            <a:noAutofit/>
          </a:bodyPr>
          <a:lstStyle>
            <a:lvl1pPr lvl="0" rtl="0" algn="ctr">
              <a:lnSpc>
                <a:spcPct val="100000"/>
              </a:lnSpc>
              <a:spcBef>
                <a:spcPts val="0"/>
              </a:spcBef>
              <a:spcAft>
                <a:spcPts val="0"/>
              </a:spcAft>
              <a:buSzPts val="3000"/>
              <a:buNone/>
              <a:defRPr sz="22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grpSp>
        <p:nvGrpSpPr>
          <p:cNvPr id="1107" name="Google Shape;1107;p94"/>
          <p:cNvGrpSpPr/>
          <p:nvPr/>
        </p:nvGrpSpPr>
        <p:grpSpPr>
          <a:xfrm>
            <a:off x="-35700" y="-30000"/>
            <a:ext cx="9215400" cy="5203500"/>
            <a:chOff x="-35700" y="-30000"/>
            <a:chExt cx="9215400" cy="5203500"/>
          </a:xfrm>
        </p:grpSpPr>
        <p:cxnSp>
          <p:nvCxnSpPr>
            <p:cNvPr id="1108" name="Google Shape;1108;p94"/>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09" name="Google Shape;1109;p94"/>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10" name="Google Shape;1110;p94"/>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111" name="Google Shape;1111;p94"/>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112" name="Google Shape;1112;p94"/>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13" name="Google Shape;1113;p94"/>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14" name="Google Shape;1114;p94"/>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94"/>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9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1117" name="Shape 1117"/>
        <p:cNvGrpSpPr/>
        <p:nvPr/>
      </p:nvGrpSpPr>
      <p:grpSpPr>
        <a:xfrm>
          <a:off x="0" y="0"/>
          <a:ext cx="0" cy="0"/>
          <a:chOff x="0" y="0"/>
          <a:chExt cx="0" cy="0"/>
        </a:xfrm>
      </p:grpSpPr>
      <p:sp>
        <p:nvSpPr>
          <p:cNvPr id="1118" name="Google Shape;1118;p95"/>
          <p:cNvSpPr txBox="1"/>
          <p:nvPr>
            <p:ph type="title"/>
          </p:nvPr>
        </p:nvSpPr>
        <p:spPr>
          <a:xfrm flipH="1">
            <a:off x="4638075" y="1477141"/>
            <a:ext cx="3692100" cy="14802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9" name="Google Shape;1119;p95"/>
          <p:cNvSpPr txBox="1"/>
          <p:nvPr>
            <p:ph idx="1" type="subTitle"/>
          </p:nvPr>
        </p:nvSpPr>
        <p:spPr>
          <a:xfrm flipH="1">
            <a:off x="4637975" y="3130175"/>
            <a:ext cx="3525900" cy="8109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120" name="Google Shape;1120;p95"/>
          <p:cNvGrpSpPr/>
          <p:nvPr/>
        </p:nvGrpSpPr>
        <p:grpSpPr>
          <a:xfrm>
            <a:off x="-35700" y="-30000"/>
            <a:ext cx="9215400" cy="5203500"/>
            <a:chOff x="-35700" y="-30000"/>
            <a:chExt cx="9215400" cy="5203500"/>
          </a:xfrm>
        </p:grpSpPr>
        <p:cxnSp>
          <p:nvCxnSpPr>
            <p:cNvPr id="1121" name="Google Shape;1121;p95"/>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122" name="Google Shape;1122;p95"/>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123" name="Google Shape;1123;p95"/>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9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bg>
      <p:bgPr>
        <a:blipFill>
          <a:blip r:embed="rId2">
            <a:alphaModFix/>
          </a:blip>
          <a:stretch>
            <a:fillRect/>
          </a:stretch>
        </a:blipFill>
      </p:bgPr>
    </p:bg>
    <p:spTree>
      <p:nvGrpSpPr>
        <p:cNvPr id="1125" name="Shape 1125"/>
        <p:cNvGrpSpPr/>
        <p:nvPr/>
      </p:nvGrpSpPr>
      <p:grpSpPr>
        <a:xfrm>
          <a:off x="0" y="0"/>
          <a:ext cx="0" cy="0"/>
          <a:chOff x="0" y="0"/>
          <a:chExt cx="0" cy="0"/>
        </a:xfrm>
      </p:grpSpPr>
      <p:sp>
        <p:nvSpPr>
          <p:cNvPr id="1126" name="Google Shape;1126;p96"/>
          <p:cNvSpPr txBox="1"/>
          <p:nvPr>
            <p:ph type="title"/>
          </p:nvPr>
        </p:nvSpPr>
        <p:spPr>
          <a:xfrm>
            <a:off x="880000" y="1353625"/>
            <a:ext cx="3571200" cy="1198800"/>
          </a:xfrm>
          <a:prstGeom prst="rect">
            <a:avLst/>
          </a:prstGeom>
        </p:spPr>
        <p:txBody>
          <a:bodyPr anchorCtr="0" anchor="t" bIns="91425" lIns="0"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27" name="Google Shape;1127;p96"/>
          <p:cNvSpPr txBox="1"/>
          <p:nvPr>
            <p:ph idx="1" type="subTitle"/>
          </p:nvPr>
        </p:nvSpPr>
        <p:spPr>
          <a:xfrm>
            <a:off x="879825" y="2709575"/>
            <a:ext cx="3353700" cy="10803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128" name="Google Shape;1128;p96"/>
          <p:cNvGrpSpPr/>
          <p:nvPr/>
        </p:nvGrpSpPr>
        <p:grpSpPr>
          <a:xfrm>
            <a:off x="-35700" y="-30000"/>
            <a:ext cx="9215400" cy="5203500"/>
            <a:chOff x="-35700" y="-30000"/>
            <a:chExt cx="9215400" cy="5203500"/>
          </a:xfrm>
        </p:grpSpPr>
        <p:cxnSp>
          <p:nvCxnSpPr>
            <p:cNvPr id="1129" name="Google Shape;1129;p96"/>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30" name="Google Shape;1130;p96"/>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131" name="Google Shape;1131;p96"/>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132" name="Google Shape;1132;p96"/>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133" name="Google Shape;1133;p96"/>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134" name="Google Shape;1134;p96"/>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135" name="Google Shape;1135;p96"/>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96"/>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9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1138" name="Shape 1138"/>
        <p:cNvGrpSpPr/>
        <p:nvPr/>
      </p:nvGrpSpPr>
      <p:grpSpPr>
        <a:xfrm>
          <a:off x="0" y="0"/>
          <a:ext cx="0" cy="0"/>
          <a:chOff x="0" y="0"/>
          <a:chExt cx="0" cy="0"/>
        </a:xfrm>
      </p:grpSpPr>
      <p:grpSp>
        <p:nvGrpSpPr>
          <p:cNvPr id="1139" name="Google Shape;1139;p97"/>
          <p:cNvGrpSpPr/>
          <p:nvPr/>
        </p:nvGrpSpPr>
        <p:grpSpPr>
          <a:xfrm>
            <a:off x="-35700" y="-30000"/>
            <a:ext cx="9215400" cy="5203500"/>
            <a:chOff x="-35700" y="-30000"/>
            <a:chExt cx="9215400" cy="5203500"/>
          </a:xfrm>
        </p:grpSpPr>
        <p:cxnSp>
          <p:nvCxnSpPr>
            <p:cNvPr id="1140" name="Google Shape;1140;p97"/>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1141" name="Google Shape;1141;p97"/>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142" name="Google Shape;1142;p97"/>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143" name="Google Shape;1143;p97"/>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97"/>
          <p:cNvSpPr txBox="1"/>
          <p:nvPr>
            <p:ph type="title"/>
          </p:nvPr>
        </p:nvSpPr>
        <p:spPr>
          <a:xfrm>
            <a:off x="1094861" y="11013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5" name="Google Shape;1145;p97"/>
          <p:cNvSpPr txBox="1"/>
          <p:nvPr>
            <p:ph idx="1" type="subTitle"/>
          </p:nvPr>
        </p:nvSpPr>
        <p:spPr>
          <a:xfrm>
            <a:off x="1094861" y="15064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6" name="Google Shape;1146;p97"/>
          <p:cNvSpPr txBox="1"/>
          <p:nvPr>
            <p:ph idx="2" type="title"/>
          </p:nvPr>
        </p:nvSpPr>
        <p:spPr>
          <a:xfrm>
            <a:off x="1094861" y="228287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7" name="Google Shape;1147;p97"/>
          <p:cNvSpPr txBox="1"/>
          <p:nvPr>
            <p:ph idx="3" type="subTitle"/>
          </p:nvPr>
        </p:nvSpPr>
        <p:spPr>
          <a:xfrm>
            <a:off x="1094861" y="268802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48" name="Google Shape;1148;p97"/>
          <p:cNvSpPr txBox="1"/>
          <p:nvPr>
            <p:ph idx="4" type="title"/>
          </p:nvPr>
        </p:nvSpPr>
        <p:spPr>
          <a:xfrm>
            <a:off x="1094861" y="3464425"/>
            <a:ext cx="6954300" cy="527700"/>
          </a:xfrm>
          <a:prstGeom prst="rect">
            <a:avLst/>
          </a:prstGeom>
        </p:spPr>
        <p:txBody>
          <a:bodyPr anchorCtr="0" anchor="b" bIns="91425" lIns="0" spcFirstLastPara="1" rIns="91425" wrap="square" tIns="91425">
            <a:noAutofit/>
          </a:bodyPr>
          <a:lstStyle>
            <a:lvl1pPr lvl="0" rtl="0">
              <a:spcBef>
                <a:spcPts val="0"/>
              </a:spcBef>
              <a:spcAft>
                <a:spcPts val="0"/>
              </a:spcAft>
              <a:buSzPts val="2500"/>
              <a:buNone/>
              <a:defRPr sz="22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49" name="Google Shape;1149;p97"/>
          <p:cNvSpPr txBox="1"/>
          <p:nvPr>
            <p:ph idx="5" type="subTitle"/>
          </p:nvPr>
        </p:nvSpPr>
        <p:spPr>
          <a:xfrm>
            <a:off x="1094861" y="3869575"/>
            <a:ext cx="6954300" cy="776400"/>
          </a:xfrm>
          <a:prstGeom prst="rect">
            <a:avLst/>
          </a:prstGeom>
        </p:spPr>
        <p:txBody>
          <a:bodyPr anchorCtr="0" anchor="t" bIns="91425" lIns="0"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0" name="Google Shape;1150;p97"/>
          <p:cNvSpPr txBox="1"/>
          <p:nvPr>
            <p:ph idx="6"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1" name="Google Shape;1151;p9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1152" name="Shape 1152"/>
        <p:cNvGrpSpPr/>
        <p:nvPr/>
      </p:nvGrpSpPr>
      <p:grpSpPr>
        <a:xfrm>
          <a:off x="0" y="0"/>
          <a:ext cx="0" cy="0"/>
          <a:chOff x="0" y="0"/>
          <a:chExt cx="0" cy="0"/>
        </a:xfrm>
      </p:grpSpPr>
      <p:sp>
        <p:nvSpPr>
          <p:cNvPr id="1153" name="Google Shape;1153;p98"/>
          <p:cNvSpPr txBox="1"/>
          <p:nvPr>
            <p:ph idx="1" type="body"/>
          </p:nvPr>
        </p:nvSpPr>
        <p:spPr>
          <a:xfrm>
            <a:off x="719975" y="1922886"/>
            <a:ext cx="3780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1154" name="Google Shape;1154;p98"/>
          <p:cNvSpPr txBox="1"/>
          <p:nvPr>
            <p:ph idx="2" type="body"/>
          </p:nvPr>
        </p:nvSpPr>
        <p:spPr>
          <a:xfrm>
            <a:off x="4742425" y="1922886"/>
            <a:ext cx="3681600" cy="2562900"/>
          </a:xfrm>
          <a:prstGeom prst="rect">
            <a:avLst/>
          </a:prstGeom>
        </p:spPr>
        <p:txBody>
          <a:bodyPr anchorCtr="0" anchor="t" bIns="91425" lIns="0"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15000"/>
              </a:lnSpc>
              <a:spcBef>
                <a:spcPts val="0"/>
              </a:spcBef>
              <a:spcAft>
                <a:spcPts val="0"/>
              </a:spcAft>
              <a:buSzPts val="1200"/>
              <a:buChar char="○"/>
              <a:defRPr/>
            </a:lvl2pPr>
            <a:lvl3pPr indent="-304800" lvl="2" marL="1371600" rtl="0">
              <a:lnSpc>
                <a:spcPct val="115000"/>
              </a:lnSpc>
              <a:spcBef>
                <a:spcPts val="1600"/>
              </a:spcBef>
              <a:spcAft>
                <a:spcPts val="0"/>
              </a:spcAft>
              <a:buSzPts val="1200"/>
              <a:buChar char="■"/>
              <a:defRPr/>
            </a:lvl3pPr>
            <a:lvl4pPr indent="-304800" lvl="3" marL="1828800" rtl="0">
              <a:lnSpc>
                <a:spcPct val="115000"/>
              </a:lnSpc>
              <a:spcBef>
                <a:spcPts val="1600"/>
              </a:spcBef>
              <a:spcAft>
                <a:spcPts val="0"/>
              </a:spcAft>
              <a:buSzPts val="1200"/>
              <a:buChar char="●"/>
              <a:defRPr/>
            </a:lvl4pPr>
            <a:lvl5pPr indent="-304800" lvl="4" marL="2286000" rtl="0">
              <a:lnSpc>
                <a:spcPct val="115000"/>
              </a:lnSpc>
              <a:spcBef>
                <a:spcPts val="1600"/>
              </a:spcBef>
              <a:spcAft>
                <a:spcPts val="0"/>
              </a:spcAft>
              <a:buSzPts val="1200"/>
              <a:buChar char="○"/>
              <a:defRPr/>
            </a:lvl5pPr>
            <a:lvl6pPr indent="-304800" lvl="5" marL="2743200" rtl="0">
              <a:lnSpc>
                <a:spcPct val="115000"/>
              </a:lnSpc>
              <a:spcBef>
                <a:spcPts val="1600"/>
              </a:spcBef>
              <a:spcAft>
                <a:spcPts val="0"/>
              </a:spcAft>
              <a:buSzPts val="1200"/>
              <a:buChar char="■"/>
              <a:defRPr/>
            </a:lvl6pPr>
            <a:lvl7pPr indent="-304800" lvl="6" marL="3200400" rtl="0">
              <a:lnSpc>
                <a:spcPct val="115000"/>
              </a:lnSpc>
              <a:spcBef>
                <a:spcPts val="1600"/>
              </a:spcBef>
              <a:spcAft>
                <a:spcPts val="0"/>
              </a:spcAft>
              <a:buSzPts val="1200"/>
              <a:buChar char="●"/>
              <a:defRPr/>
            </a:lvl7pPr>
            <a:lvl8pPr indent="-304800" lvl="7" marL="3657600" rtl="0">
              <a:lnSpc>
                <a:spcPct val="115000"/>
              </a:lnSpc>
              <a:spcBef>
                <a:spcPts val="1600"/>
              </a:spcBef>
              <a:spcAft>
                <a:spcPts val="0"/>
              </a:spcAft>
              <a:buSzPts val="1200"/>
              <a:buChar char="○"/>
              <a:defRPr/>
            </a:lvl8pPr>
            <a:lvl9pPr indent="-304800" lvl="8" marL="4114800" rtl="0">
              <a:lnSpc>
                <a:spcPct val="115000"/>
              </a:lnSpc>
              <a:spcBef>
                <a:spcPts val="1600"/>
              </a:spcBef>
              <a:spcAft>
                <a:spcPts val="1600"/>
              </a:spcAft>
              <a:buSzPts val="1200"/>
              <a:buChar char="■"/>
              <a:defRPr/>
            </a:lvl9pPr>
          </a:lstStyle>
          <a:p/>
        </p:txBody>
      </p:sp>
      <p:sp>
        <p:nvSpPr>
          <p:cNvPr id="1155" name="Google Shape;1155;p98"/>
          <p:cNvSpPr txBox="1"/>
          <p:nvPr>
            <p:ph type="title"/>
          </p:nvPr>
        </p:nvSpPr>
        <p:spPr>
          <a:xfrm>
            <a:off x="720000" y="1521225"/>
            <a:ext cx="3780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6" name="Google Shape;1156;p98"/>
          <p:cNvSpPr txBox="1"/>
          <p:nvPr>
            <p:ph idx="3" type="title"/>
          </p:nvPr>
        </p:nvSpPr>
        <p:spPr>
          <a:xfrm>
            <a:off x="4742425" y="1521225"/>
            <a:ext cx="3681600" cy="4119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7" name="Google Shape;1157;p98"/>
          <p:cNvSpPr txBox="1"/>
          <p:nvPr>
            <p:ph idx="4"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58" name="Google Shape;1158;p98"/>
          <p:cNvGrpSpPr/>
          <p:nvPr/>
        </p:nvGrpSpPr>
        <p:grpSpPr>
          <a:xfrm>
            <a:off x="-35700" y="-30000"/>
            <a:ext cx="9215400" cy="5203500"/>
            <a:chOff x="-35700" y="-30000"/>
            <a:chExt cx="9215400" cy="5203500"/>
          </a:xfrm>
        </p:grpSpPr>
        <p:cxnSp>
          <p:nvCxnSpPr>
            <p:cNvPr id="1159" name="Google Shape;1159;p98"/>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1160" name="Google Shape;1160;p98"/>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161" name="Google Shape;1161;p98"/>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162" name="Google Shape;1162;p9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_1">
    <p:bg>
      <p:bgPr>
        <a:blipFill>
          <a:blip r:embed="rId2">
            <a:alphaModFix/>
          </a:blip>
          <a:stretch>
            <a:fillRect/>
          </a:stretch>
        </a:blipFill>
      </p:bgPr>
    </p:bg>
    <p:spTree>
      <p:nvGrpSpPr>
        <p:cNvPr id="1163" name="Shape 1163"/>
        <p:cNvGrpSpPr/>
        <p:nvPr/>
      </p:nvGrpSpPr>
      <p:grpSpPr>
        <a:xfrm>
          <a:off x="0" y="0"/>
          <a:ext cx="0" cy="0"/>
          <a:chOff x="0" y="0"/>
          <a:chExt cx="0" cy="0"/>
        </a:xfrm>
      </p:grpSpPr>
      <p:sp>
        <p:nvSpPr>
          <p:cNvPr id="1164" name="Google Shape;1164;p99"/>
          <p:cNvSpPr txBox="1"/>
          <p:nvPr>
            <p:ph type="title"/>
          </p:nvPr>
        </p:nvSpPr>
        <p:spPr>
          <a:xfrm flipH="1">
            <a:off x="1071619" y="16521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65" name="Google Shape;1165;p99"/>
          <p:cNvSpPr txBox="1"/>
          <p:nvPr>
            <p:ph idx="1" type="subTitle"/>
          </p:nvPr>
        </p:nvSpPr>
        <p:spPr>
          <a:xfrm flipH="1">
            <a:off x="1071619" y="19340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66" name="Google Shape;1166;p99"/>
          <p:cNvSpPr txBox="1"/>
          <p:nvPr>
            <p:ph idx="2" type="title"/>
          </p:nvPr>
        </p:nvSpPr>
        <p:spPr>
          <a:xfrm flipH="1">
            <a:off x="1071619" y="3284934"/>
            <a:ext cx="2120700" cy="393600"/>
          </a:xfrm>
          <a:prstGeom prst="rect">
            <a:avLst/>
          </a:prstGeom>
          <a:ln>
            <a:noFill/>
          </a:ln>
        </p:spPr>
        <p:txBody>
          <a:bodyPr anchorCtr="0" anchor="b" bIns="91425" lIns="0" spcFirstLastPara="1" rIns="91425" wrap="square" tIns="91425">
            <a:noAutofit/>
          </a:bodyPr>
          <a:lstStyle>
            <a:lvl1pPr lvl="0" rtl="0" algn="r">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67" name="Google Shape;1167;p99"/>
          <p:cNvSpPr txBox="1"/>
          <p:nvPr>
            <p:ph idx="3" type="subTitle"/>
          </p:nvPr>
        </p:nvSpPr>
        <p:spPr>
          <a:xfrm flipH="1">
            <a:off x="1071619" y="3566800"/>
            <a:ext cx="2120700" cy="572700"/>
          </a:xfrm>
          <a:prstGeom prst="rect">
            <a:avLst/>
          </a:prstGeom>
          <a:ln>
            <a:noFill/>
          </a:ln>
        </p:spPr>
        <p:txBody>
          <a:bodyPr anchorCtr="0" anchor="t" bIns="91425" lIns="0" spcFirstLastPara="1" rIns="91425" wrap="square" tIns="91425">
            <a:noAutofit/>
          </a:bodyPr>
          <a:lstStyle>
            <a:lvl1pPr lvl="0" rtl="0" algn="r">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68" name="Google Shape;1168;p99"/>
          <p:cNvSpPr txBox="1"/>
          <p:nvPr>
            <p:ph idx="4" type="title"/>
          </p:nvPr>
        </p:nvSpPr>
        <p:spPr>
          <a:xfrm>
            <a:off x="5951681" y="16521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69" name="Google Shape;1169;p99"/>
          <p:cNvSpPr txBox="1"/>
          <p:nvPr>
            <p:ph idx="5" type="subTitle"/>
          </p:nvPr>
        </p:nvSpPr>
        <p:spPr>
          <a:xfrm>
            <a:off x="5951681" y="19340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70" name="Google Shape;1170;p99"/>
          <p:cNvSpPr txBox="1"/>
          <p:nvPr>
            <p:ph idx="6" type="title"/>
          </p:nvPr>
        </p:nvSpPr>
        <p:spPr>
          <a:xfrm>
            <a:off x="5951681" y="3284934"/>
            <a:ext cx="2120700" cy="393600"/>
          </a:xfrm>
          <a:prstGeom prst="rect">
            <a:avLst/>
          </a:prstGeom>
          <a:ln>
            <a:noFill/>
          </a:ln>
        </p:spPr>
        <p:txBody>
          <a:bodyPr anchorCtr="0" anchor="b"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71" name="Google Shape;1171;p99"/>
          <p:cNvSpPr txBox="1"/>
          <p:nvPr>
            <p:ph idx="7" type="subTitle"/>
          </p:nvPr>
        </p:nvSpPr>
        <p:spPr>
          <a:xfrm>
            <a:off x="5951681" y="356680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72" name="Google Shape;1172;p99"/>
          <p:cNvSpPr txBox="1"/>
          <p:nvPr>
            <p:ph idx="8"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73" name="Google Shape;1173;p99"/>
          <p:cNvGrpSpPr/>
          <p:nvPr/>
        </p:nvGrpSpPr>
        <p:grpSpPr>
          <a:xfrm>
            <a:off x="-35700" y="-30000"/>
            <a:ext cx="9215400" cy="5203500"/>
            <a:chOff x="-35700" y="-30000"/>
            <a:chExt cx="9215400" cy="5203500"/>
          </a:xfrm>
        </p:grpSpPr>
        <p:cxnSp>
          <p:nvCxnSpPr>
            <p:cNvPr id="1174" name="Google Shape;1174;p99"/>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175" name="Google Shape;1175;p99"/>
            <p:cNvCxnSpPr/>
            <p:nvPr/>
          </p:nvCxnSpPr>
          <p:spPr>
            <a:xfrm>
              <a:off x="-35700" y="4623597"/>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176" name="Google Shape;1176;p99"/>
            <p:cNvCxnSpPr/>
            <p:nvPr/>
          </p:nvCxnSpPr>
          <p:spPr>
            <a:xfrm>
              <a:off x="8509900" y="2571750"/>
              <a:ext cx="636900" cy="0"/>
            </a:xfrm>
            <a:prstGeom prst="straightConnector1">
              <a:avLst/>
            </a:prstGeom>
            <a:noFill/>
            <a:ln cap="flat" cmpd="sng" w="9525">
              <a:solidFill>
                <a:schemeClr val="dk1"/>
              </a:solidFill>
              <a:prstDash val="solid"/>
              <a:round/>
              <a:headEnd len="med" w="med" type="none"/>
              <a:tailEnd len="med" w="med" type="none"/>
            </a:ln>
          </p:spPr>
        </p:cxnSp>
        <p:cxnSp>
          <p:nvCxnSpPr>
            <p:cNvPr id="1177" name="Google Shape;1177;p99"/>
            <p:cNvCxnSpPr/>
            <p:nvPr/>
          </p:nvCxnSpPr>
          <p:spPr>
            <a:xfrm rot="5400000">
              <a:off x="5912100"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178" name="Google Shape;1178;p99"/>
          <p:cNvSpPr/>
          <p:nvPr/>
        </p:nvSpPr>
        <p:spPr>
          <a:xfrm>
            <a:off x="8712900" y="4751950"/>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_1">
    <p:bg>
      <p:bgPr>
        <a:blipFill>
          <a:blip r:embed="rId2">
            <a:alphaModFix/>
          </a:blip>
          <a:stretch>
            <a:fillRect/>
          </a:stretch>
        </a:blipFill>
      </p:bgPr>
    </p:bg>
    <p:spTree>
      <p:nvGrpSpPr>
        <p:cNvPr id="1180" name="Shape 1180"/>
        <p:cNvGrpSpPr/>
        <p:nvPr/>
      </p:nvGrpSpPr>
      <p:grpSpPr>
        <a:xfrm>
          <a:off x="0" y="0"/>
          <a:ext cx="0" cy="0"/>
          <a:chOff x="0" y="0"/>
          <a:chExt cx="0" cy="0"/>
        </a:xfrm>
      </p:grpSpPr>
      <p:sp>
        <p:nvSpPr>
          <p:cNvPr id="1181" name="Google Shape;1181;p100"/>
          <p:cNvSpPr txBox="1"/>
          <p:nvPr>
            <p:ph type="title"/>
          </p:nvPr>
        </p:nvSpPr>
        <p:spPr>
          <a:xfrm>
            <a:off x="1843206"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82" name="Google Shape;1182;p100"/>
          <p:cNvSpPr txBox="1"/>
          <p:nvPr>
            <p:ph idx="1" type="subTitle"/>
          </p:nvPr>
        </p:nvSpPr>
        <p:spPr>
          <a:xfrm>
            <a:off x="1843206"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83" name="Google Shape;1183;p100"/>
          <p:cNvSpPr txBox="1"/>
          <p:nvPr>
            <p:ph idx="2" type="title"/>
          </p:nvPr>
        </p:nvSpPr>
        <p:spPr>
          <a:xfrm>
            <a:off x="1843206"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84" name="Google Shape;1184;p100"/>
          <p:cNvSpPr txBox="1"/>
          <p:nvPr>
            <p:ph idx="3" type="subTitle"/>
          </p:nvPr>
        </p:nvSpPr>
        <p:spPr>
          <a:xfrm>
            <a:off x="1843206"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85" name="Google Shape;1185;p100"/>
          <p:cNvSpPr txBox="1"/>
          <p:nvPr>
            <p:ph idx="4" type="title"/>
          </p:nvPr>
        </p:nvSpPr>
        <p:spPr>
          <a:xfrm>
            <a:off x="1843206"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86" name="Google Shape;1186;p100"/>
          <p:cNvSpPr txBox="1"/>
          <p:nvPr>
            <p:ph idx="5" type="subTitle"/>
          </p:nvPr>
        </p:nvSpPr>
        <p:spPr>
          <a:xfrm>
            <a:off x="1843206"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87" name="Google Shape;1187;p100"/>
          <p:cNvSpPr txBox="1"/>
          <p:nvPr>
            <p:ph idx="6" type="title"/>
          </p:nvPr>
        </p:nvSpPr>
        <p:spPr>
          <a:xfrm>
            <a:off x="6167681" y="1218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88" name="Google Shape;1188;p100"/>
          <p:cNvSpPr txBox="1"/>
          <p:nvPr>
            <p:ph idx="7" type="subTitle"/>
          </p:nvPr>
        </p:nvSpPr>
        <p:spPr>
          <a:xfrm>
            <a:off x="6167681" y="1611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89" name="Google Shape;1189;p100"/>
          <p:cNvSpPr txBox="1"/>
          <p:nvPr>
            <p:ph idx="8" type="title"/>
          </p:nvPr>
        </p:nvSpPr>
        <p:spPr>
          <a:xfrm>
            <a:off x="6167681" y="2382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90" name="Google Shape;1190;p100"/>
          <p:cNvSpPr txBox="1"/>
          <p:nvPr>
            <p:ph idx="9" type="subTitle"/>
          </p:nvPr>
        </p:nvSpPr>
        <p:spPr>
          <a:xfrm>
            <a:off x="6167681" y="2775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91" name="Google Shape;1191;p100"/>
          <p:cNvSpPr txBox="1"/>
          <p:nvPr>
            <p:ph idx="13" type="title"/>
          </p:nvPr>
        </p:nvSpPr>
        <p:spPr>
          <a:xfrm>
            <a:off x="6167681" y="3546250"/>
            <a:ext cx="2120700" cy="393600"/>
          </a:xfrm>
          <a:prstGeom prst="rect">
            <a:avLst/>
          </a:prstGeom>
          <a:ln>
            <a:noFill/>
          </a:ln>
        </p:spPr>
        <p:txBody>
          <a:bodyPr anchorCtr="0" anchor="t" bIns="91425" lIns="0" spcFirstLastPara="1" rIns="91425" wrap="square" tIns="91425">
            <a:noAutofit/>
          </a:bodyPr>
          <a:lstStyle>
            <a:lvl1pPr lvl="0" rtl="0">
              <a:spcBef>
                <a:spcPts val="0"/>
              </a:spcBef>
              <a:spcAft>
                <a:spcPts val="0"/>
              </a:spcAft>
              <a:buSzPts val="3500"/>
              <a:buNone/>
              <a:defRPr sz="2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192" name="Google Shape;1192;p100"/>
          <p:cNvSpPr txBox="1"/>
          <p:nvPr>
            <p:ph idx="14" type="subTitle"/>
          </p:nvPr>
        </p:nvSpPr>
        <p:spPr>
          <a:xfrm>
            <a:off x="6167681" y="3939850"/>
            <a:ext cx="2120700" cy="572700"/>
          </a:xfrm>
          <a:prstGeom prst="rect">
            <a:avLst/>
          </a:prstGeom>
          <a:ln>
            <a:noFill/>
          </a:ln>
        </p:spPr>
        <p:txBody>
          <a:bodyPr anchorCtr="0" anchor="t" bIns="91425" lIns="0" spcFirstLastPara="1" rIns="91425" wrap="square" tIns="91425">
            <a:noAutofit/>
          </a:bodyPr>
          <a:lstStyle>
            <a:lvl1pPr lvl="0" rtl="0">
              <a:lnSpc>
                <a:spcPct val="100000"/>
              </a:lnSpc>
              <a:spcBef>
                <a:spcPts val="0"/>
              </a:spcBef>
              <a:spcAft>
                <a:spcPts val="0"/>
              </a:spcAft>
              <a:buSzPts val="1400"/>
              <a:buNone/>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93" name="Google Shape;1193;p100"/>
          <p:cNvSpPr txBox="1"/>
          <p:nvPr>
            <p:ph idx="15"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194" name="Google Shape;1194;p100"/>
          <p:cNvGrpSpPr/>
          <p:nvPr/>
        </p:nvGrpSpPr>
        <p:grpSpPr>
          <a:xfrm>
            <a:off x="-35700" y="-30000"/>
            <a:ext cx="9215400" cy="5203500"/>
            <a:chOff x="-35700" y="-30000"/>
            <a:chExt cx="9215400" cy="5203500"/>
          </a:xfrm>
        </p:grpSpPr>
        <p:cxnSp>
          <p:nvCxnSpPr>
            <p:cNvPr id="1195" name="Google Shape;1195;p100"/>
            <p:cNvCxnSpPr/>
            <p:nvPr/>
          </p:nvCxnSpPr>
          <p:spPr>
            <a:xfrm>
              <a:off x="-21425" y="2571750"/>
              <a:ext cx="653400" cy="0"/>
            </a:xfrm>
            <a:prstGeom prst="straightConnector1">
              <a:avLst/>
            </a:prstGeom>
            <a:noFill/>
            <a:ln cap="flat" cmpd="sng" w="9525">
              <a:solidFill>
                <a:schemeClr val="dk1"/>
              </a:solidFill>
              <a:prstDash val="solid"/>
              <a:round/>
              <a:headEnd len="med" w="med" type="none"/>
              <a:tailEnd len="med" w="med" type="none"/>
            </a:ln>
          </p:spPr>
        </p:cxnSp>
        <p:cxnSp>
          <p:nvCxnSpPr>
            <p:cNvPr id="1196" name="Google Shape;1196;p100"/>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197" name="Google Shape;1197;p100"/>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198" name="Google Shape;1198;p100"/>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0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bg>
      <p:bgPr>
        <a:blipFill>
          <a:blip r:embed="rId2">
            <a:alphaModFix/>
          </a:blip>
          <a:stretch>
            <a:fillRect/>
          </a:stretch>
        </a:blipFill>
      </p:bgPr>
    </p:bg>
    <p:spTree>
      <p:nvGrpSpPr>
        <p:cNvPr id="1200" name="Shape 1200"/>
        <p:cNvGrpSpPr/>
        <p:nvPr/>
      </p:nvGrpSpPr>
      <p:grpSpPr>
        <a:xfrm>
          <a:off x="0" y="0"/>
          <a:ext cx="0" cy="0"/>
          <a:chOff x="0" y="0"/>
          <a:chExt cx="0" cy="0"/>
        </a:xfrm>
      </p:grpSpPr>
      <p:sp>
        <p:nvSpPr>
          <p:cNvPr id="1201" name="Google Shape;1201;p101"/>
          <p:cNvSpPr txBox="1"/>
          <p:nvPr>
            <p:ph hasCustomPrompt="1" type="title"/>
          </p:nvPr>
        </p:nvSpPr>
        <p:spPr>
          <a:xfrm>
            <a:off x="2244900" y="541072"/>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02" name="Google Shape;1202;p101"/>
          <p:cNvSpPr txBox="1"/>
          <p:nvPr>
            <p:ph idx="1" type="subTitle"/>
          </p:nvPr>
        </p:nvSpPr>
        <p:spPr>
          <a:xfrm>
            <a:off x="2139713" y="143410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1203" name="Google Shape;1203;p101"/>
          <p:cNvSpPr txBox="1"/>
          <p:nvPr>
            <p:ph hasCustomPrompt="1" idx="2" type="title"/>
          </p:nvPr>
        </p:nvSpPr>
        <p:spPr>
          <a:xfrm>
            <a:off x="1211550" y="1895150"/>
            <a:ext cx="67209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204" name="Google Shape;1204;p101"/>
          <p:cNvSpPr txBox="1"/>
          <p:nvPr>
            <p:ph idx="3" type="subTitle"/>
          </p:nvPr>
        </p:nvSpPr>
        <p:spPr>
          <a:xfrm>
            <a:off x="2139775" y="2788175"/>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ct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ct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sp>
        <p:nvSpPr>
          <p:cNvPr id="1205" name="Google Shape;1205;p101"/>
          <p:cNvSpPr txBox="1"/>
          <p:nvPr>
            <p:ph hasCustomPrompt="1" idx="4" type="title"/>
          </p:nvPr>
        </p:nvSpPr>
        <p:spPr>
          <a:xfrm>
            <a:off x="2244900" y="3283128"/>
            <a:ext cx="4654200" cy="914400"/>
          </a:xfrm>
          <a:prstGeom prst="rect">
            <a:avLst/>
          </a:prstGeom>
        </p:spPr>
        <p:txBody>
          <a:bodyPr anchorCtr="0" anchor="ctr" bIns="91425" lIns="0" spcFirstLastPara="1" rIns="91425" wrap="square" tIns="91425">
            <a:noAutofit/>
          </a:bodyPr>
          <a:lstStyle>
            <a:lvl1pPr lvl="0" rtl="0" algn="ctr">
              <a:spcBef>
                <a:spcPts val="0"/>
              </a:spcBef>
              <a:spcAft>
                <a:spcPts val="0"/>
              </a:spcAft>
              <a:buSzPts val="6000"/>
              <a:buNone/>
              <a:defRPr sz="55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1206" name="Google Shape;1206;p101"/>
          <p:cNvSpPr txBox="1"/>
          <p:nvPr>
            <p:ph idx="5" type="subTitle"/>
          </p:nvPr>
        </p:nvSpPr>
        <p:spPr>
          <a:xfrm>
            <a:off x="2139713" y="4176150"/>
            <a:ext cx="4864500" cy="429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500"/>
              <a:buFont typeface="Inria Sans"/>
              <a:buNone/>
              <a:defRPr/>
            </a:lvl1pPr>
            <a:lvl2pPr lvl="1"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2pPr>
            <a:lvl3pPr lvl="2"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3pPr>
            <a:lvl4pPr lvl="3"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4pPr>
            <a:lvl5pPr lvl="4"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5pPr>
            <a:lvl6pPr lvl="5"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6pPr>
            <a:lvl7pPr lvl="6"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7pPr>
            <a:lvl8pPr lvl="7" rtl="0" algn="r">
              <a:lnSpc>
                <a:spcPct val="100000"/>
              </a:lnSpc>
              <a:spcBef>
                <a:spcPts val="1600"/>
              </a:spcBef>
              <a:spcAft>
                <a:spcPts val="0"/>
              </a:spcAft>
              <a:buSzPts val="1500"/>
              <a:buFont typeface="Inria Sans"/>
              <a:buNone/>
              <a:defRPr sz="1500">
                <a:latin typeface="Inria Sans"/>
                <a:ea typeface="Inria Sans"/>
                <a:cs typeface="Inria Sans"/>
                <a:sym typeface="Inria Sans"/>
              </a:defRPr>
            </a:lvl8pPr>
            <a:lvl9pPr lvl="8" rtl="0" algn="r">
              <a:lnSpc>
                <a:spcPct val="100000"/>
              </a:lnSpc>
              <a:spcBef>
                <a:spcPts val="1600"/>
              </a:spcBef>
              <a:spcAft>
                <a:spcPts val="1600"/>
              </a:spcAft>
              <a:buSzPts val="1500"/>
              <a:buFont typeface="Inria Sans"/>
              <a:buNone/>
              <a:defRPr sz="1500">
                <a:latin typeface="Inria Sans"/>
                <a:ea typeface="Inria Sans"/>
                <a:cs typeface="Inria Sans"/>
                <a:sym typeface="Inria Sans"/>
              </a:defRPr>
            </a:lvl9pPr>
          </a:lstStyle>
          <a:p/>
        </p:txBody>
      </p:sp>
      <p:grpSp>
        <p:nvGrpSpPr>
          <p:cNvPr id="1207" name="Google Shape;1207;p101"/>
          <p:cNvGrpSpPr/>
          <p:nvPr/>
        </p:nvGrpSpPr>
        <p:grpSpPr>
          <a:xfrm>
            <a:off x="-35700" y="-30000"/>
            <a:ext cx="9215400" cy="5203500"/>
            <a:chOff x="-35700" y="-30000"/>
            <a:chExt cx="9215400" cy="5203500"/>
          </a:xfrm>
        </p:grpSpPr>
        <p:cxnSp>
          <p:nvCxnSpPr>
            <p:cNvPr id="1208" name="Google Shape;1208;p101"/>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209" name="Google Shape;1209;p101"/>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210" name="Google Shape;1210;p101"/>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211" name="Google Shape;1211;p101"/>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212" name="Google Shape;1212;p101"/>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213" name="Google Shape;1213;p101"/>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214" name="Google Shape;1214;p101"/>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01"/>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0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2">
    <p:bg>
      <p:bgPr>
        <a:blipFill>
          <a:blip r:embed="rId2">
            <a:alphaModFix/>
          </a:blip>
          <a:stretch>
            <a:fillRect/>
          </a:stretch>
        </a:blipFill>
      </p:bgPr>
    </p:bg>
    <p:spTree>
      <p:nvGrpSpPr>
        <p:cNvPr id="1217" name="Shape 1217"/>
        <p:cNvGrpSpPr/>
        <p:nvPr/>
      </p:nvGrpSpPr>
      <p:grpSpPr>
        <a:xfrm>
          <a:off x="0" y="0"/>
          <a:ext cx="0" cy="0"/>
          <a:chOff x="0" y="0"/>
          <a:chExt cx="0" cy="0"/>
        </a:xfrm>
      </p:grpSpPr>
      <p:sp>
        <p:nvSpPr>
          <p:cNvPr id="1218" name="Google Shape;1218;p102"/>
          <p:cNvSpPr txBox="1"/>
          <p:nvPr>
            <p:ph type="title"/>
          </p:nvPr>
        </p:nvSpPr>
        <p:spPr>
          <a:xfrm>
            <a:off x="720000" y="527825"/>
            <a:ext cx="7704000" cy="622800"/>
          </a:xfrm>
          <a:prstGeom prst="rect">
            <a:avLst/>
          </a:prstGeom>
          <a:ln>
            <a:noFill/>
          </a:ln>
        </p:spPr>
        <p:txBody>
          <a:bodyPr anchorCtr="0" anchor="b" bIns="91425" lIns="0" spcFirstLastPara="1" rIns="91425" wrap="square" tIns="91425">
            <a:noAutofit/>
          </a:bodyPr>
          <a:lstStyle>
            <a:lvl1pPr lvl="0" rtl="0" algn="ctr">
              <a:spcBef>
                <a:spcPts val="0"/>
              </a:spcBef>
              <a:spcAft>
                <a:spcPts val="0"/>
              </a:spcAft>
              <a:buSzPts val="3500"/>
              <a:buNone/>
              <a:defRPr sz="3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219" name="Google Shape;1219;p102"/>
          <p:cNvGrpSpPr/>
          <p:nvPr/>
        </p:nvGrpSpPr>
        <p:grpSpPr>
          <a:xfrm>
            <a:off x="-35700" y="-30000"/>
            <a:ext cx="9215400" cy="5203500"/>
            <a:chOff x="-35700" y="-30000"/>
            <a:chExt cx="9215400" cy="5203500"/>
          </a:xfrm>
        </p:grpSpPr>
        <p:cxnSp>
          <p:nvCxnSpPr>
            <p:cNvPr id="1220" name="Google Shape;1220;p102"/>
            <p:cNvCxnSpPr/>
            <p:nvPr/>
          </p:nvCxnSpPr>
          <p:spPr>
            <a:xfrm>
              <a:off x="-21425" y="2571750"/>
              <a:ext cx="647100" cy="0"/>
            </a:xfrm>
            <a:prstGeom prst="straightConnector1">
              <a:avLst/>
            </a:prstGeom>
            <a:noFill/>
            <a:ln cap="flat" cmpd="sng" w="9525">
              <a:solidFill>
                <a:schemeClr val="dk1"/>
              </a:solidFill>
              <a:prstDash val="solid"/>
              <a:round/>
              <a:headEnd len="med" w="med" type="none"/>
              <a:tailEnd len="med" w="med" type="none"/>
            </a:ln>
          </p:spPr>
        </p:cxnSp>
        <p:cxnSp>
          <p:nvCxnSpPr>
            <p:cNvPr id="1221" name="Google Shape;1221;p102"/>
            <p:cNvCxnSpPr/>
            <p:nvPr/>
          </p:nvCxnSpPr>
          <p:spPr>
            <a:xfrm>
              <a:off x="-35700" y="529972"/>
              <a:ext cx="9215400" cy="0"/>
            </a:xfrm>
            <a:prstGeom prst="straightConnector1">
              <a:avLst/>
            </a:prstGeom>
            <a:noFill/>
            <a:ln cap="flat" cmpd="sng" w="9525">
              <a:solidFill>
                <a:schemeClr val="dk1"/>
              </a:solidFill>
              <a:prstDash val="solid"/>
              <a:round/>
              <a:headEnd len="med" w="med" type="none"/>
              <a:tailEnd len="med" w="med" type="none"/>
            </a:ln>
          </p:spPr>
        </p:cxnSp>
        <p:cxnSp>
          <p:nvCxnSpPr>
            <p:cNvPr id="1222" name="Google Shape;1222;p102"/>
            <p:cNvCxnSpPr/>
            <p:nvPr/>
          </p:nvCxnSpPr>
          <p:spPr>
            <a:xfrm rot="5400000">
              <a:off x="-1965275" y="2571750"/>
              <a:ext cx="5203500" cy="0"/>
            </a:xfrm>
            <a:prstGeom prst="straightConnector1">
              <a:avLst/>
            </a:prstGeom>
            <a:noFill/>
            <a:ln cap="flat" cmpd="sng" w="9525">
              <a:solidFill>
                <a:schemeClr val="dk1"/>
              </a:solidFill>
              <a:prstDash val="solid"/>
              <a:round/>
              <a:headEnd len="med" w="med" type="none"/>
              <a:tailEnd len="med" w="med" type="none"/>
            </a:ln>
          </p:spPr>
        </p:cxnSp>
      </p:grpSp>
      <p:sp>
        <p:nvSpPr>
          <p:cNvPr id="1223" name="Google Shape;1223;p102"/>
          <p:cNvSpPr/>
          <p:nvPr/>
        </p:nvSpPr>
        <p:spPr>
          <a:xfrm>
            <a:off x="181925" y="124175"/>
            <a:ext cx="273300" cy="273300"/>
          </a:xfrm>
          <a:prstGeom prst="star4">
            <a:avLst>
              <a:gd fmla="val 125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0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1225" name="Shape 1225"/>
        <p:cNvGrpSpPr/>
        <p:nvPr/>
      </p:nvGrpSpPr>
      <p:grpSpPr>
        <a:xfrm>
          <a:off x="0" y="0"/>
          <a:ext cx="0" cy="0"/>
          <a:chOff x="0" y="0"/>
          <a:chExt cx="0" cy="0"/>
        </a:xfrm>
      </p:grpSpPr>
      <p:sp>
        <p:nvSpPr>
          <p:cNvPr id="1226" name="Google Shape;1226;p103"/>
          <p:cNvSpPr txBox="1"/>
          <p:nvPr>
            <p:ph type="title"/>
          </p:nvPr>
        </p:nvSpPr>
        <p:spPr>
          <a:xfrm>
            <a:off x="2295150" y="691800"/>
            <a:ext cx="4553700" cy="1024200"/>
          </a:xfrm>
          <a:prstGeom prst="rect">
            <a:avLst/>
          </a:prstGeom>
        </p:spPr>
        <p:txBody>
          <a:bodyPr anchorCtr="0" anchor="b" bIns="91425" lIns="0" spcFirstLastPara="1" rIns="91425" wrap="square" tIns="91425">
            <a:noAutofit/>
          </a:bodyPr>
          <a:lstStyle>
            <a:lvl1pPr lvl="0" rtl="0" algn="ctr">
              <a:spcBef>
                <a:spcPts val="0"/>
              </a:spcBef>
              <a:spcAft>
                <a:spcPts val="0"/>
              </a:spcAft>
              <a:buSzPts val="3500"/>
              <a:buNone/>
              <a:defRPr sz="7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7" name="Google Shape;1227;p103"/>
          <p:cNvSpPr txBox="1"/>
          <p:nvPr>
            <p:ph idx="1" type="subTitle"/>
          </p:nvPr>
        </p:nvSpPr>
        <p:spPr>
          <a:xfrm>
            <a:off x="2854650" y="1609925"/>
            <a:ext cx="3434700" cy="1426500"/>
          </a:xfrm>
          <a:prstGeom prst="rect">
            <a:avLst/>
          </a:prstGeom>
        </p:spPr>
        <p:txBody>
          <a:bodyPr anchorCtr="0" anchor="ctr" bIns="91425" lIns="0"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28" name="Google Shape;1228;p103"/>
          <p:cNvSpPr txBox="1"/>
          <p:nvPr/>
        </p:nvSpPr>
        <p:spPr>
          <a:xfrm>
            <a:off x="2685596" y="3795016"/>
            <a:ext cx="3772800" cy="434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000">
                <a:solidFill>
                  <a:schemeClr val="dk1"/>
                </a:solidFill>
                <a:latin typeface="Didact Gothic"/>
                <a:ea typeface="Didact Gothic"/>
                <a:cs typeface="Didact Gothic"/>
                <a:sym typeface="Didact Gothic"/>
              </a:rPr>
              <a:t>CREDITS: This presentation template was created by </a:t>
            </a:r>
            <a:r>
              <a:rPr b="1" lang="en" sz="1000">
                <a:solidFill>
                  <a:schemeClr val="dk1"/>
                </a:solidFill>
                <a:uFill>
                  <a:noFill/>
                </a:uFill>
                <a:latin typeface="Didact Gothic"/>
                <a:ea typeface="Didact Gothic"/>
                <a:cs typeface="Didact Gothic"/>
                <a:sym typeface="Didact Gothic"/>
                <a:hlinkClick r:id="rId3">
                  <a:extLst>
                    <a:ext uri="{A12FA001-AC4F-418D-AE19-62706E023703}">
                      <ahyp:hlinkClr val="tx"/>
                    </a:ext>
                  </a:extLst>
                </a:hlinkClick>
              </a:rPr>
              <a:t>Slidesgo</a:t>
            </a:r>
            <a:r>
              <a:rPr lang="en" sz="1000">
                <a:solidFill>
                  <a:schemeClr val="dk1"/>
                </a:solidFill>
                <a:latin typeface="Didact Gothic"/>
                <a:ea typeface="Didact Gothic"/>
                <a:cs typeface="Didact Gothic"/>
                <a:sym typeface="Didact Gothic"/>
              </a:rPr>
              <a:t>, including icons by </a:t>
            </a:r>
            <a:r>
              <a:rPr b="1" lang="en" sz="1000">
                <a:solidFill>
                  <a:schemeClr val="dk1"/>
                </a:solidFill>
                <a:uFill>
                  <a:noFill/>
                </a:uFill>
                <a:latin typeface="Didact Gothic"/>
                <a:ea typeface="Didact Gothic"/>
                <a:cs typeface="Didact Gothic"/>
                <a:sym typeface="Didact Gothic"/>
                <a:hlinkClick r:id="rId4">
                  <a:extLst>
                    <a:ext uri="{A12FA001-AC4F-418D-AE19-62706E023703}">
                      <ahyp:hlinkClr val="tx"/>
                    </a:ext>
                  </a:extLst>
                </a:hlinkClick>
              </a:rPr>
              <a:t>Flaticon</a:t>
            </a:r>
            <a:r>
              <a:rPr b="1" lang="en" sz="1000">
                <a:solidFill>
                  <a:schemeClr val="dk1"/>
                </a:solidFill>
                <a:latin typeface="Didact Gothic"/>
                <a:ea typeface="Didact Gothic"/>
                <a:cs typeface="Didact Gothic"/>
                <a:sym typeface="Didact Gothic"/>
              </a:rPr>
              <a:t> </a:t>
            </a:r>
            <a:r>
              <a:rPr lang="en" sz="1000">
                <a:solidFill>
                  <a:schemeClr val="dk1"/>
                </a:solidFill>
                <a:latin typeface="Didact Gothic"/>
                <a:ea typeface="Didact Gothic"/>
                <a:cs typeface="Didact Gothic"/>
                <a:sym typeface="Didact Gothic"/>
              </a:rPr>
              <a:t>and infographics &amp; images by </a:t>
            </a:r>
            <a:r>
              <a:rPr b="1" lang="en" sz="1000">
                <a:solidFill>
                  <a:schemeClr val="dk1"/>
                </a:solidFill>
                <a:uFill>
                  <a:noFill/>
                </a:uFill>
                <a:latin typeface="Didact Gothic"/>
                <a:ea typeface="Didact Gothic"/>
                <a:cs typeface="Didact Gothic"/>
                <a:sym typeface="Didact Gothic"/>
                <a:hlinkClick r:id="rId5">
                  <a:extLst>
                    <a:ext uri="{A12FA001-AC4F-418D-AE19-62706E023703}">
                      <ahyp:hlinkClr val="tx"/>
                    </a:ext>
                  </a:extLst>
                </a:hlinkClick>
              </a:rPr>
              <a:t>Freepik</a:t>
            </a:r>
            <a:endParaRPr b="1" sz="1000">
              <a:solidFill>
                <a:schemeClr val="dk1"/>
              </a:solidFill>
              <a:latin typeface="Didact Gothic"/>
              <a:ea typeface="Didact Gothic"/>
              <a:cs typeface="Didact Gothic"/>
              <a:sym typeface="Didact Gothic"/>
            </a:endParaRPr>
          </a:p>
        </p:txBody>
      </p:sp>
      <p:grpSp>
        <p:nvGrpSpPr>
          <p:cNvPr id="1229" name="Google Shape;1229;p103"/>
          <p:cNvGrpSpPr/>
          <p:nvPr/>
        </p:nvGrpSpPr>
        <p:grpSpPr>
          <a:xfrm>
            <a:off x="-35700" y="-30000"/>
            <a:ext cx="9215400" cy="5203500"/>
            <a:chOff x="-35700" y="-30000"/>
            <a:chExt cx="9215400" cy="5203500"/>
          </a:xfrm>
        </p:grpSpPr>
        <p:cxnSp>
          <p:nvCxnSpPr>
            <p:cNvPr id="1230" name="Google Shape;1230;p103"/>
            <p:cNvCxnSpPr/>
            <p:nvPr/>
          </p:nvCxnSpPr>
          <p:spPr>
            <a:xfrm rot="5400000">
              <a:off x="-1965275"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231" name="Google Shape;1231;p103"/>
            <p:cNvCxnSpPr/>
            <p:nvPr/>
          </p:nvCxnSpPr>
          <p:spPr>
            <a:xfrm rot="5400000">
              <a:off x="5912100" y="2571750"/>
              <a:ext cx="5203500" cy="0"/>
            </a:xfrm>
            <a:prstGeom prst="straightConnector1">
              <a:avLst/>
            </a:prstGeom>
            <a:noFill/>
            <a:ln cap="flat" cmpd="sng" w="9525">
              <a:solidFill>
                <a:srgbClr val="191919"/>
              </a:solidFill>
              <a:prstDash val="solid"/>
              <a:round/>
              <a:headEnd len="med" w="med" type="none"/>
              <a:tailEnd len="med" w="med" type="none"/>
            </a:ln>
          </p:spPr>
        </p:cxnSp>
        <p:cxnSp>
          <p:nvCxnSpPr>
            <p:cNvPr id="1232" name="Google Shape;1232;p103"/>
            <p:cNvCxnSpPr/>
            <p:nvPr/>
          </p:nvCxnSpPr>
          <p:spPr>
            <a:xfrm>
              <a:off x="-35700" y="529972"/>
              <a:ext cx="9215400" cy="0"/>
            </a:xfrm>
            <a:prstGeom prst="straightConnector1">
              <a:avLst/>
            </a:prstGeom>
            <a:noFill/>
            <a:ln cap="flat" cmpd="sng" w="9525">
              <a:solidFill>
                <a:srgbClr val="191919"/>
              </a:solidFill>
              <a:prstDash val="solid"/>
              <a:round/>
              <a:headEnd len="med" w="med" type="none"/>
              <a:tailEnd len="med" w="med" type="none"/>
            </a:ln>
          </p:spPr>
        </p:cxnSp>
        <p:cxnSp>
          <p:nvCxnSpPr>
            <p:cNvPr id="1233" name="Google Shape;1233;p103"/>
            <p:cNvCxnSpPr/>
            <p:nvPr/>
          </p:nvCxnSpPr>
          <p:spPr>
            <a:xfrm>
              <a:off x="-21425" y="2571750"/>
              <a:ext cx="653400" cy="0"/>
            </a:xfrm>
            <a:prstGeom prst="straightConnector1">
              <a:avLst/>
            </a:prstGeom>
            <a:noFill/>
            <a:ln cap="flat" cmpd="sng" w="9525">
              <a:solidFill>
                <a:srgbClr val="191919"/>
              </a:solidFill>
              <a:prstDash val="solid"/>
              <a:round/>
              <a:headEnd len="med" w="med" type="none"/>
              <a:tailEnd len="med" w="med" type="none"/>
            </a:ln>
          </p:spPr>
        </p:cxnSp>
        <p:cxnSp>
          <p:nvCxnSpPr>
            <p:cNvPr id="1234" name="Google Shape;1234;p103"/>
            <p:cNvCxnSpPr/>
            <p:nvPr/>
          </p:nvCxnSpPr>
          <p:spPr>
            <a:xfrm>
              <a:off x="8509900" y="2571750"/>
              <a:ext cx="636900" cy="0"/>
            </a:xfrm>
            <a:prstGeom prst="straightConnector1">
              <a:avLst/>
            </a:prstGeom>
            <a:noFill/>
            <a:ln cap="flat" cmpd="sng" w="9525">
              <a:solidFill>
                <a:srgbClr val="191919"/>
              </a:solidFill>
              <a:prstDash val="solid"/>
              <a:round/>
              <a:headEnd len="med" w="med" type="none"/>
              <a:tailEnd len="med" w="med" type="none"/>
            </a:ln>
          </p:spPr>
        </p:cxnSp>
        <p:cxnSp>
          <p:nvCxnSpPr>
            <p:cNvPr id="1235" name="Google Shape;1235;p103"/>
            <p:cNvCxnSpPr/>
            <p:nvPr/>
          </p:nvCxnSpPr>
          <p:spPr>
            <a:xfrm>
              <a:off x="-35700" y="4623597"/>
              <a:ext cx="9215400" cy="0"/>
            </a:xfrm>
            <a:prstGeom prst="straightConnector1">
              <a:avLst/>
            </a:prstGeom>
            <a:noFill/>
            <a:ln cap="flat" cmpd="sng" w="9525">
              <a:solidFill>
                <a:srgbClr val="191919"/>
              </a:solidFill>
              <a:prstDash val="solid"/>
              <a:round/>
              <a:headEnd len="med" w="med" type="none"/>
              <a:tailEnd len="med" w="med" type="none"/>
            </a:ln>
          </p:spPr>
        </p:cxnSp>
      </p:grpSp>
      <p:sp>
        <p:nvSpPr>
          <p:cNvPr id="1236" name="Google Shape;1236;p103"/>
          <p:cNvSpPr/>
          <p:nvPr/>
        </p:nvSpPr>
        <p:spPr>
          <a:xfrm>
            <a:off x="8712900" y="124175"/>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03"/>
          <p:cNvSpPr/>
          <p:nvPr/>
        </p:nvSpPr>
        <p:spPr>
          <a:xfrm>
            <a:off x="181925" y="4751950"/>
            <a:ext cx="273300" cy="273300"/>
          </a:xfrm>
          <a:prstGeom prst="star4">
            <a:avLst>
              <a:gd fmla="val 12500" name="adj"/>
            </a:avLst>
          </a:prstGeom>
          <a:solidFill>
            <a:srgbClr val="19191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0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26" Type="http://schemas.openxmlformats.org/officeDocument/2006/relationships/theme" Target="../theme/theme4.xml"/><Relationship Id="rId25" Type="http://schemas.openxmlformats.org/officeDocument/2006/relationships/slideLayout" Target="../slideLayouts/slideLayout51.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1.xml"/><Relationship Id="rId22" Type="http://schemas.openxmlformats.org/officeDocument/2006/relationships/slideLayout" Target="../slideLayouts/slideLayout73.xml"/><Relationship Id="rId21" Type="http://schemas.openxmlformats.org/officeDocument/2006/relationships/slideLayout" Target="../slideLayouts/slideLayout72.xml"/><Relationship Id="rId24" Type="http://schemas.openxmlformats.org/officeDocument/2006/relationships/slideLayout" Target="../slideLayouts/slideLayout75.xml"/><Relationship Id="rId23" Type="http://schemas.openxmlformats.org/officeDocument/2006/relationships/slideLayout" Target="../slideLayouts/slideLayout74.xml"/><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26" Type="http://schemas.openxmlformats.org/officeDocument/2006/relationships/theme" Target="../theme/theme5.xml"/><Relationship Id="rId25" Type="http://schemas.openxmlformats.org/officeDocument/2006/relationships/slideLayout" Target="../slideLayouts/slideLayout76.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slideLayout" Target="../slideLayouts/slideLayout66.xml"/><Relationship Id="rId14" Type="http://schemas.openxmlformats.org/officeDocument/2006/relationships/slideLayout" Target="../slideLayouts/slideLayout65.xml"/><Relationship Id="rId17" Type="http://schemas.openxmlformats.org/officeDocument/2006/relationships/slideLayout" Target="../slideLayouts/slideLayout68.xml"/><Relationship Id="rId16" Type="http://schemas.openxmlformats.org/officeDocument/2006/relationships/slideLayout" Target="../slideLayouts/slideLayout67.xml"/><Relationship Id="rId19" Type="http://schemas.openxmlformats.org/officeDocument/2006/relationships/slideLayout" Target="../slideLayouts/slideLayout70.xml"/><Relationship Id="rId18"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6.xml"/><Relationship Id="rId22" Type="http://schemas.openxmlformats.org/officeDocument/2006/relationships/slideLayout" Target="../slideLayouts/slideLayout98.xml"/><Relationship Id="rId21" Type="http://schemas.openxmlformats.org/officeDocument/2006/relationships/slideLayout" Target="../slideLayouts/slideLayout97.xml"/><Relationship Id="rId24" Type="http://schemas.openxmlformats.org/officeDocument/2006/relationships/slideLayout" Target="../slideLayouts/slideLayout100.xml"/><Relationship Id="rId23" Type="http://schemas.openxmlformats.org/officeDocument/2006/relationships/slideLayout" Target="../slideLayouts/slideLayout99.xml"/><Relationship Id="rId1" Type="http://schemas.openxmlformats.org/officeDocument/2006/relationships/slideLayout" Target="../slideLayouts/slideLayout77.xml"/><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26" Type="http://schemas.openxmlformats.org/officeDocument/2006/relationships/theme" Target="../theme/theme3.xml"/><Relationship Id="rId25" Type="http://schemas.openxmlformats.org/officeDocument/2006/relationships/slideLayout" Target="../slideLayouts/slideLayout101.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 Id="rId11" Type="http://schemas.openxmlformats.org/officeDocument/2006/relationships/slideLayout" Target="../slideLayouts/slideLayout87.xml"/><Relationship Id="rId10" Type="http://schemas.openxmlformats.org/officeDocument/2006/relationships/slideLayout" Target="../slideLayouts/slideLayout86.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5" Type="http://schemas.openxmlformats.org/officeDocument/2006/relationships/slideLayout" Target="../slideLayouts/slideLayout91.xml"/><Relationship Id="rId14" Type="http://schemas.openxmlformats.org/officeDocument/2006/relationships/slideLayout" Target="../slideLayouts/slideLayout90.xml"/><Relationship Id="rId17" Type="http://schemas.openxmlformats.org/officeDocument/2006/relationships/slideLayout" Target="../slideLayouts/slideLayout93.xml"/><Relationship Id="rId16" Type="http://schemas.openxmlformats.org/officeDocument/2006/relationships/slideLayout" Target="../slideLayouts/slideLayout92.xml"/><Relationship Id="rId19" Type="http://schemas.openxmlformats.org/officeDocument/2006/relationships/slideLayout" Target="../slideLayouts/slideLayout95.xml"/><Relationship Id="rId18"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20" name="Shape 320"/>
        <p:cNvGrpSpPr/>
        <p:nvPr/>
      </p:nvGrpSpPr>
      <p:grpSpPr>
        <a:xfrm>
          <a:off x="0" y="0"/>
          <a:ext cx="0" cy="0"/>
          <a:chOff x="0" y="0"/>
          <a:chExt cx="0" cy="0"/>
        </a:xfrm>
      </p:grpSpPr>
      <p:sp>
        <p:nvSpPr>
          <p:cNvPr id="321" name="Google Shape;321;p28"/>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322" name="Google Shape;322;p28"/>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323" name="Google Shape;323;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1" name="Shape 631"/>
        <p:cNvGrpSpPr/>
        <p:nvPr/>
      </p:nvGrpSpPr>
      <p:grpSpPr>
        <a:xfrm>
          <a:off x="0" y="0"/>
          <a:ext cx="0" cy="0"/>
          <a:chOff x="0" y="0"/>
          <a:chExt cx="0" cy="0"/>
        </a:xfrm>
      </p:grpSpPr>
      <p:sp>
        <p:nvSpPr>
          <p:cNvPr id="632" name="Google Shape;632;p54"/>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633" name="Google Shape;633;p54"/>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634" name="Google Shape;634;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42" name="Shape 942"/>
        <p:cNvGrpSpPr/>
        <p:nvPr/>
      </p:nvGrpSpPr>
      <p:grpSpPr>
        <a:xfrm>
          <a:off x="0" y="0"/>
          <a:ext cx="0" cy="0"/>
          <a:chOff x="0" y="0"/>
          <a:chExt cx="0" cy="0"/>
        </a:xfrm>
      </p:grpSpPr>
      <p:sp>
        <p:nvSpPr>
          <p:cNvPr id="943" name="Google Shape;943;p80"/>
          <p:cNvSpPr txBox="1"/>
          <p:nvPr>
            <p:ph type="title"/>
          </p:nvPr>
        </p:nvSpPr>
        <p:spPr>
          <a:xfrm>
            <a:off x="311700" y="445025"/>
            <a:ext cx="8520600" cy="572700"/>
          </a:xfrm>
          <a:prstGeom prst="rect">
            <a:avLst/>
          </a:prstGeom>
          <a:noFill/>
          <a:ln>
            <a:noFill/>
          </a:ln>
        </p:spPr>
        <p:txBody>
          <a:bodyPr anchorCtr="0" anchor="t" bIns="91425" lIns="0" spcFirstLastPara="1" rIns="91425" wrap="square" tIns="91425">
            <a:noAutofit/>
          </a:bodyPr>
          <a:lstStyle>
            <a:lvl1pPr lvl="0"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500"/>
              <a:buFont typeface="Old Standard TT"/>
              <a:buNone/>
              <a:defRPr b="1" sz="3500">
                <a:solidFill>
                  <a:schemeClr val="dk1"/>
                </a:solidFill>
                <a:latin typeface="Old Standard TT"/>
                <a:ea typeface="Old Standard TT"/>
                <a:cs typeface="Old Standard TT"/>
                <a:sym typeface="Old Standard TT"/>
              </a:defRPr>
            </a:lvl9pPr>
          </a:lstStyle>
          <a:p/>
        </p:txBody>
      </p:sp>
      <p:sp>
        <p:nvSpPr>
          <p:cNvPr id="944" name="Google Shape;944;p80"/>
          <p:cNvSpPr txBox="1"/>
          <p:nvPr>
            <p:ph idx="1" type="body"/>
          </p:nvPr>
        </p:nvSpPr>
        <p:spPr>
          <a:xfrm>
            <a:off x="311700" y="1152475"/>
            <a:ext cx="8520600" cy="3416400"/>
          </a:xfrm>
          <a:prstGeom prst="rect">
            <a:avLst/>
          </a:prstGeom>
          <a:noFill/>
          <a:ln>
            <a:noFill/>
          </a:ln>
        </p:spPr>
        <p:txBody>
          <a:bodyPr anchorCtr="0" anchor="t" bIns="91425" lIns="0" spcFirstLastPara="1" rIns="91425" wrap="square" tIns="91425">
            <a:noAutofit/>
          </a:bodyPr>
          <a:lstStyle>
            <a:lvl1pPr indent="-317500" lvl="0" marL="457200" rtl="0">
              <a:lnSpc>
                <a:spcPct val="115000"/>
              </a:lnSpc>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indent="-317500" lvl="1" marL="914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indent="-317500" lvl="2" marL="1371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indent="-317500" lvl="3" marL="18288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indent="-317500" lvl="4" marL="22860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indent="-317500" lvl="5" marL="27432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indent="-317500" lvl="6" marL="32004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indent="-317500" lvl="7" marL="3657600" rtl="0">
              <a:lnSpc>
                <a:spcPct val="115000"/>
              </a:lnSpc>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indent="-317500" lvl="8" marL="4114800" rtl="0">
              <a:lnSpc>
                <a:spcPct val="115000"/>
              </a:lnSpc>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p:txBody>
      </p:sp>
      <p:sp>
        <p:nvSpPr>
          <p:cNvPr id="945" name="Google Shape;945;p8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Didact Gothic"/>
                <a:ea typeface="Didact Gothic"/>
                <a:cs typeface="Didact Gothic"/>
                <a:sym typeface="Didact Gothic"/>
              </a:defRPr>
            </a:lvl1pPr>
            <a:lvl2pPr lvl="1" algn="r">
              <a:buNone/>
              <a:defRPr sz="1300">
                <a:solidFill>
                  <a:schemeClr val="dk1"/>
                </a:solidFill>
                <a:latin typeface="Didact Gothic"/>
                <a:ea typeface="Didact Gothic"/>
                <a:cs typeface="Didact Gothic"/>
                <a:sym typeface="Didact Gothic"/>
              </a:defRPr>
            </a:lvl2pPr>
            <a:lvl3pPr lvl="2" algn="r">
              <a:buNone/>
              <a:defRPr sz="1300">
                <a:solidFill>
                  <a:schemeClr val="dk1"/>
                </a:solidFill>
                <a:latin typeface="Didact Gothic"/>
                <a:ea typeface="Didact Gothic"/>
                <a:cs typeface="Didact Gothic"/>
                <a:sym typeface="Didact Gothic"/>
              </a:defRPr>
            </a:lvl3pPr>
            <a:lvl4pPr lvl="3" algn="r">
              <a:buNone/>
              <a:defRPr sz="1300">
                <a:solidFill>
                  <a:schemeClr val="dk1"/>
                </a:solidFill>
                <a:latin typeface="Didact Gothic"/>
                <a:ea typeface="Didact Gothic"/>
                <a:cs typeface="Didact Gothic"/>
                <a:sym typeface="Didact Gothic"/>
              </a:defRPr>
            </a:lvl4pPr>
            <a:lvl5pPr lvl="4" algn="r">
              <a:buNone/>
              <a:defRPr sz="1300">
                <a:solidFill>
                  <a:schemeClr val="dk1"/>
                </a:solidFill>
                <a:latin typeface="Didact Gothic"/>
                <a:ea typeface="Didact Gothic"/>
                <a:cs typeface="Didact Gothic"/>
                <a:sym typeface="Didact Gothic"/>
              </a:defRPr>
            </a:lvl5pPr>
            <a:lvl6pPr lvl="5" algn="r">
              <a:buNone/>
              <a:defRPr sz="1300">
                <a:solidFill>
                  <a:schemeClr val="dk1"/>
                </a:solidFill>
                <a:latin typeface="Didact Gothic"/>
                <a:ea typeface="Didact Gothic"/>
                <a:cs typeface="Didact Gothic"/>
                <a:sym typeface="Didact Gothic"/>
              </a:defRPr>
            </a:lvl6pPr>
            <a:lvl7pPr lvl="6" algn="r">
              <a:buNone/>
              <a:defRPr sz="1300">
                <a:solidFill>
                  <a:schemeClr val="dk1"/>
                </a:solidFill>
                <a:latin typeface="Didact Gothic"/>
                <a:ea typeface="Didact Gothic"/>
                <a:cs typeface="Didact Gothic"/>
                <a:sym typeface="Didact Gothic"/>
              </a:defRPr>
            </a:lvl7pPr>
            <a:lvl8pPr lvl="7" algn="r">
              <a:buNone/>
              <a:defRPr sz="1300">
                <a:solidFill>
                  <a:schemeClr val="dk1"/>
                </a:solidFill>
                <a:latin typeface="Didact Gothic"/>
                <a:ea typeface="Didact Gothic"/>
                <a:cs typeface="Didact Gothic"/>
                <a:sym typeface="Didact Gothic"/>
              </a:defRPr>
            </a:lvl8pPr>
            <a:lvl9pPr lvl="8" algn="r">
              <a:buNone/>
              <a:defRPr sz="1300">
                <a:solidFill>
                  <a:schemeClr val="dk1"/>
                </a:solidFill>
                <a:latin typeface="Didact Gothic"/>
                <a:ea typeface="Didact Gothic"/>
                <a:cs typeface="Didact Gothic"/>
                <a:sym typeface="Didact Gothic"/>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 id="2147483744" r:id="rId21"/>
    <p:sldLayoutId id="2147483745" r:id="rId22"/>
    <p:sldLayoutId id="2147483746" r:id="rId23"/>
    <p:sldLayoutId id="2147483747" r:id="rId24"/>
    <p:sldLayoutId id="2147483748" r:id="rId25"/>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10.png"/><Relationship Id="rId6" Type="http://schemas.openxmlformats.org/officeDocument/2006/relationships/image" Target="../media/image16.png"/><Relationship Id="rId7" Type="http://schemas.openxmlformats.org/officeDocument/2006/relationships/image" Target="../media/image2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19.png"/><Relationship Id="rId6"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6.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6" name="Shape 1256"/>
        <p:cNvGrpSpPr/>
        <p:nvPr/>
      </p:nvGrpSpPr>
      <p:grpSpPr>
        <a:xfrm>
          <a:off x="0" y="0"/>
          <a:ext cx="0" cy="0"/>
          <a:chOff x="0" y="0"/>
          <a:chExt cx="0" cy="0"/>
        </a:xfrm>
      </p:grpSpPr>
      <p:sp>
        <p:nvSpPr>
          <p:cNvPr id="1257" name="Google Shape;1257;p106"/>
          <p:cNvSpPr txBox="1"/>
          <p:nvPr>
            <p:ph type="ctrTitle"/>
          </p:nvPr>
        </p:nvSpPr>
        <p:spPr>
          <a:xfrm>
            <a:off x="1484100" y="1479650"/>
            <a:ext cx="6175800" cy="16404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Parch and Posey Acquisition</a:t>
            </a:r>
            <a:endParaRPr>
              <a:solidFill>
                <a:schemeClr val="dk1"/>
              </a:solidFill>
              <a:latin typeface="Arial"/>
              <a:ea typeface="Arial"/>
              <a:cs typeface="Arial"/>
              <a:sym typeface="Arial"/>
            </a:endParaRPr>
          </a:p>
        </p:txBody>
      </p:sp>
      <p:sp>
        <p:nvSpPr>
          <p:cNvPr id="1258" name="Google Shape;1258;p106"/>
          <p:cNvSpPr txBox="1"/>
          <p:nvPr>
            <p:ph idx="1" type="subTitle"/>
          </p:nvPr>
        </p:nvSpPr>
        <p:spPr>
          <a:xfrm>
            <a:off x="1724250" y="3265350"/>
            <a:ext cx="5695500" cy="393600"/>
          </a:xfrm>
          <a:prstGeom prst="rect">
            <a:avLst/>
          </a:prstGeom>
        </p:spPr>
        <p:txBody>
          <a:bodyPr anchorCtr="0" anchor="t" bIns="91425" lIns="0" spcFirstLastPara="1" rIns="91425" wrap="square" tIns="91425">
            <a:noAutofit/>
          </a:bodyPr>
          <a:lstStyle/>
          <a:p>
            <a:pPr indent="0" lvl="0" marL="0" rtl="0" algn="ctr">
              <a:spcBef>
                <a:spcPts val="0"/>
              </a:spcBef>
              <a:spcAft>
                <a:spcPts val="0"/>
              </a:spcAft>
              <a:buNone/>
            </a:pPr>
            <a:r>
              <a:rPr lang="en"/>
              <a:t> Group 3: Aditya Dutt, Tom Hultsch, Xander Izower, Sherleen Lee, Michelle Lie, Tsubasa Lin, Joy Sun, and Xufeng Tu</a:t>
            </a:r>
            <a:endParaRPr/>
          </a:p>
        </p:txBody>
      </p:sp>
      <p:pic>
        <p:nvPicPr>
          <p:cNvPr id="1259" name="Google Shape;1259;p106"/>
          <p:cNvPicPr preferRelativeResize="0"/>
          <p:nvPr/>
        </p:nvPicPr>
        <p:blipFill>
          <a:blip r:embed="rId4">
            <a:alphaModFix/>
          </a:blip>
          <a:stretch>
            <a:fillRect/>
          </a:stretch>
        </p:blipFill>
        <p:spPr>
          <a:xfrm>
            <a:off x="7302375" y="557215"/>
            <a:ext cx="1181914" cy="777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07"/>
          <p:cNvSpPr txBox="1"/>
          <p:nvPr>
            <p:ph idx="8" type="title"/>
          </p:nvPr>
        </p:nvSpPr>
        <p:spPr>
          <a:xfrm>
            <a:off x="720000" y="6040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t/>
            </a:r>
            <a:endParaRPr>
              <a:latin typeface="Arial"/>
              <a:ea typeface="Arial"/>
              <a:cs typeface="Arial"/>
              <a:sym typeface="Arial"/>
            </a:endParaRPr>
          </a:p>
          <a:p>
            <a:pPr indent="0" lvl="0" marL="0" rtl="0" algn="ctr">
              <a:spcBef>
                <a:spcPts val="0"/>
              </a:spcBef>
              <a:spcAft>
                <a:spcPts val="0"/>
              </a:spcAft>
              <a:buNone/>
            </a:pPr>
            <a:r>
              <a:rPr lang="en">
                <a:latin typeface="Arial"/>
                <a:ea typeface="Arial"/>
                <a:cs typeface="Arial"/>
                <a:sym typeface="Arial"/>
              </a:rPr>
              <a:t>State of Parch and Posey</a:t>
            </a:r>
            <a:endParaRPr>
              <a:latin typeface="Arial"/>
              <a:ea typeface="Arial"/>
              <a:cs typeface="Arial"/>
              <a:sym typeface="Arial"/>
            </a:endParaRPr>
          </a:p>
        </p:txBody>
      </p:sp>
      <p:sp>
        <p:nvSpPr>
          <p:cNvPr id="1265" name="Google Shape;1265;p107"/>
          <p:cNvSpPr txBox="1"/>
          <p:nvPr>
            <p:ph type="title"/>
          </p:nvPr>
        </p:nvSpPr>
        <p:spPr>
          <a:xfrm flipH="1">
            <a:off x="1550375" y="1290575"/>
            <a:ext cx="3194100" cy="9231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3000">
                <a:latin typeface="Didact Gothic"/>
                <a:ea typeface="Didact Gothic"/>
                <a:cs typeface="Didact Gothic"/>
                <a:sym typeface="Didact Gothic"/>
              </a:rPr>
              <a:t> 351 Accounts</a:t>
            </a:r>
            <a:endParaRPr sz="3000">
              <a:latin typeface="Didact Gothic"/>
              <a:ea typeface="Didact Gothic"/>
              <a:cs typeface="Didact Gothic"/>
              <a:sym typeface="Didact Gothic"/>
            </a:endParaRPr>
          </a:p>
        </p:txBody>
      </p:sp>
      <p:sp>
        <p:nvSpPr>
          <p:cNvPr id="1266" name="Google Shape;1266;p107"/>
          <p:cNvSpPr txBox="1"/>
          <p:nvPr>
            <p:ph idx="2" type="title"/>
          </p:nvPr>
        </p:nvSpPr>
        <p:spPr>
          <a:xfrm flipH="1">
            <a:off x="2261076" y="2758475"/>
            <a:ext cx="1772700" cy="393600"/>
          </a:xfrm>
          <a:prstGeom prst="rect">
            <a:avLst/>
          </a:prstGeom>
        </p:spPr>
        <p:txBody>
          <a:bodyPr anchorCtr="0" anchor="b" bIns="91425" lIns="0" spcFirstLastPara="1" rIns="91425" wrap="square" tIns="91425">
            <a:noAutofit/>
          </a:bodyPr>
          <a:lstStyle/>
          <a:p>
            <a:pPr indent="0" lvl="0" marL="0" rtl="0" algn="r">
              <a:spcBef>
                <a:spcPts val="0"/>
              </a:spcBef>
              <a:spcAft>
                <a:spcPts val="0"/>
              </a:spcAft>
              <a:buNone/>
            </a:pPr>
            <a:r>
              <a:rPr lang="en" sz="3000">
                <a:latin typeface="Didact Gothic"/>
                <a:ea typeface="Didact Gothic"/>
                <a:cs typeface="Didact Gothic"/>
                <a:sym typeface="Didact Gothic"/>
              </a:rPr>
              <a:t>7 Regions</a:t>
            </a:r>
            <a:endParaRPr sz="3000">
              <a:latin typeface="Didact Gothic"/>
              <a:ea typeface="Didact Gothic"/>
              <a:cs typeface="Didact Gothic"/>
              <a:sym typeface="Didact Gothic"/>
            </a:endParaRPr>
          </a:p>
        </p:txBody>
      </p:sp>
      <p:sp>
        <p:nvSpPr>
          <p:cNvPr id="1267" name="Google Shape;1267;p107"/>
          <p:cNvSpPr txBox="1"/>
          <p:nvPr>
            <p:ph idx="3" type="subTitle"/>
          </p:nvPr>
        </p:nvSpPr>
        <p:spPr>
          <a:xfrm flipH="1">
            <a:off x="2806831" y="2999188"/>
            <a:ext cx="2120700" cy="572700"/>
          </a:xfrm>
          <a:prstGeom prst="rect">
            <a:avLst/>
          </a:prstGeom>
        </p:spPr>
        <p:txBody>
          <a:bodyPr anchorCtr="0" anchor="t" bIns="91425" lIns="0" spcFirstLastPara="1" rIns="91425" wrap="square" tIns="91425">
            <a:noAutofit/>
          </a:bodyPr>
          <a:lstStyle/>
          <a:p>
            <a:pPr indent="-304800" lvl="0" marL="457200" rtl="0" algn="l">
              <a:spcBef>
                <a:spcPts val="0"/>
              </a:spcBef>
              <a:spcAft>
                <a:spcPts val="0"/>
              </a:spcAft>
              <a:buClr>
                <a:srgbClr val="000000"/>
              </a:buClr>
              <a:buSzPts val="1200"/>
              <a:buFont typeface="Didact Gothic"/>
              <a:buChar char="●"/>
            </a:pPr>
            <a:r>
              <a:rPr b="1" lang="en" sz="1200">
                <a:solidFill>
                  <a:srgbClr val="000000"/>
                </a:solidFill>
              </a:rPr>
              <a:t>Northwest</a:t>
            </a:r>
            <a:endParaRPr b="1" sz="1200">
              <a:solidFill>
                <a:srgbClr val="000000"/>
              </a:solidFill>
            </a:endParaRPr>
          </a:p>
          <a:p>
            <a:pPr indent="-304800" lvl="0" marL="457200" rtl="0" algn="l">
              <a:spcBef>
                <a:spcPts val="0"/>
              </a:spcBef>
              <a:spcAft>
                <a:spcPts val="0"/>
              </a:spcAft>
              <a:buClr>
                <a:srgbClr val="000000"/>
              </a:buClr>
              <a:buSzPts val="1200"/>
              <a:buFont typeface="Didact Gothic"/>
              <a:buChar char="●"/>
            </a:pPr>
            <a:r>
              <a:rPr b="1" lang="en" sz="1200">
                <a:solidFill>
                  <a:srgbClr val="000000"/>
                </a:solidFill>
              </a:rPr>
              <a:t>Midwest</a:t>
            </a:r>
            <a:endParaRPr b="1" sz="1200">
              <a:solidFill>
                <a:srgbClr val="000000"/>
              </a:solidFill>
            </a:endParaRPr>
          </a:p>
          <a:p>
            <a:pPr indent="-304800" lvl="0" marL="457200" rtl="0" algn="l">
              <a:spcBef>
                <a:spcPts val="0"/>
              </a:spcBef>
              <a:spcAft>
                <a:spcPts val="0"/>
              </a:spcAft>
              <a:buClr>
                <a:srgbClr val="000000"/>
              </a:buClr>
              <a:buSzPts val="1200"/>
              <a:buFont typeface="Didact Gothic"/>
              <a:buChar char="●"/>
            </a:pPr>
            <a:r>
              <a:rPr b="1" lang="en" sz="1200">
                <a:solidFill>
                  <a:srgbClr val="000000"/>
                </a:solidFill>
              </a:rPr>
              <a:t>Southwest</a:t>
            </a:r>
            <a:endParaRPr b="1" sz="1200">
              <a:solidFill>
                <a:srgbClr val="000000"/>
              </a:solidFill>
            </a:endParaRPr>
          </a:p>
          <a:p>
            <a:pPr indent="-304800" lvl="0" marL="457200" rtl="0" algn="l">
              <a:spcBef>
                <a:spcPts val="0"/>
              </a:spcBef>
              <a:spcAft>
                <a:spcPts val="0"/>
              </a:spcAft>
              <a:buClr>
                <a:srgbClr val="000000"/>
              </a:buClr>
              <a:buSzPts val="1200"/>
              <a:buFont typeface="Didact Gothic"/>
              <a:buChar char="●"/>
            </a:pPr>
            <a:r>
              <a:rPr b="1" lang="en" sz="1200">
                <a:solidFill>
                  <a:srgbClr val="000000"/>
                </a:solidFill>
              </a:rPr>
              <a:t>West </a:t>
            </a:r>
            <a:endParaRPr b="1" sz="1200">
              <a:solidFill>
                <a:srgbClr val="000000"/>
              </a:solidFill>
            </a:endParaRPr>
          </a:p>
          <a:p>
            <a:pPr indent="-304800" lvl="0" marL="457200" rtl="0" algn="l">
              <a:spcBef>
                <a:spcPts val="0"/>
              </a:spcBef>
              <a:spcAft>
                <a:spcPts val="0"/>
              </a:spcAft>
              <a:buClr>
                <a:srgbClr val="000000"/>
              </a:buClr>
              <a:buSzPts val="1200"/>
              <a:buFont typeface="Didact Gothic"/>
              <a:buChar char="●"/>
            </a:pPr>
            <a:r>
              <a:rPr b="1" lang="en" sz="1200">
                <a:solidFill>
                  <a:srgbClr val="000000"/>
                </a:solidFill>
              </a:rPr>
              <a:t>International </a:t>
            </a:r>
            <a:endParaRPr b="1" sz="1200">
              <a:solidFill>
                <a:srgbClr val="000000"/>
              </a:solidFill>
            </a:endParaRPr>
          </a:p>
          <a:p>
            <a:pPr indent="-304800" lvl="0" marL="457200" rtl="0" algn="l">
              <a:spcBef>
                <a:spcPts val="0"/>
              </a:spcBef>
              <a:spcAft>
                <a:spcPts val="0"/>
              </a:spcAft>
              <a:buClr>
                <a:srgbClr val="000000"/>
              </a:buClr>
              <a:buSzPts val="1200"/>
              <a:buFont typeface="Didact Gothic"/>
              <a:buChar char="●"/>
            </a:pPr>
            <a:r>
              <a:rPr b="1" lang="en" sz="1200">
                <a:solidFill>
                  <a:srgbClr val="000000"/>
                </a:solidFill>
              </a:rPr>
              <a:t>North </a:t>
            </a:r>
            <a:endParaRPr b="1" sz="1200">
              <a:solidFill>
                <a:srgbClr val="000000"/>
              </a:solidFill>
            </a:endParaRPr>
          </a:p>
          <a:p>
            <a:pPr indent="-304800" lvl="0" marL="457200" rtl="0" algn="l">
              <a:spcBef>
                <a:spcPts val="0"/>
              </a:spcBef>
              <a:spcAft>
                <a:spcPts val="0"/>
              </a:spcAft>
              <a:buClr>
                <a:srgbClr val="000000"/>
              </a:buClr>
              <a:buSzPts val="1200"/>
              <a:buFont typeface="Didact Gothic"/>
              <a:buChar char="●"/>
            </a:pPr>
            <a:r>
              <a:rPr b="1" lang="en" sz="1200">
                <a:solidFill>
                  <a:srgbClr val="000000"/>
                </a:solidFill>
              </a:rPr>
              <a:t>South</a:t>
            </a:r>
            <a:endParaRPr/>
          </a:p>
        </p:txBody>
      </p:sp>
      <p:sp>
        <p:nvSpPr>
          <p:cNvPr id="1268" name="Google Shape;1268;p107"/>
          <p:cNvSpPr txBox="1"/>
          <p:nvPr>
            <p:ph idx="4" type="title"/>
          </p:nvPr>
        </p:nvSpPr>
        <p:spPr>
          <a:xfrm>
            <a:off x="6138401" y="1451000"/>
            <a:ext cx="2462100" cy="3936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latin typeface="Didact Gothic"/>
                <a:ea typeface="Didact Gothic"/>
                <a:cs typeface="Didact Gothic"/>
                <a:sym typeface="Didact Gothic"/>
              </a:rPr>
              <a:t>Sales by Volume</a:t>
            </a:r>
            <a:endParaRPr>
              <a:latin typeface="Didact Gothic"/>
              <a:ea typeface="Didact Gothic"/>
              <a:cs typeface="Didact Gothic"/>
              <a:sym typeface="Didact Gothic"/>
            </a:endParaRPr>
          </a:p>
        </p:txBody>
      </p:sp>
      <p:sp>
        <p:nvSpPr>
          <p:cNvPr id="1269" name="Google Shape;1269;p107"/>
          <p:cNvSpPr txBox="1"/>
          <p:nvPr>
            <p:ph idx="5" type="subTitle"/>
          </p:nvPr>
        </p:nvSpPr>
        <p:spPr>
          <a:xfrm>
            <a:off x="6138394" y="1791488"/>
            <a:ext cx="2120700" cy="572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a:solidFill>
                  <a:srgbClr val="3C78D8"/>
                </a:solidFill>
              </a:rPr>
              <a:t>standard paper:</a:t>
            </a:r>
            <a:r>
              <a:rPr lang="en">
                <a:solidFill>
                  <a:srgbClr val="F6B26B"/>
                </a:solidFill>
              </a:rPr>
              <a:t> </a:t>
            </a:r>
            <a:r>
              <a:rPr lang="en"/>
              <a:t>52.7% </a:t>
            </a:r>
            <a:r>
              <a:rPr b="1" lang="en">
                <a:solidFill>
                  <a:srgbClr val="E69138"/>
                </a:solidFill>
              </a:rPr>
              <a:t>gloss paper: </a:t>
            </a:r>
            <a:r>
              <a:rPr lang="en"/>
              <a:t>27.6%</a:t>
            </a:r>
            <a:endParaRPr/>
          </a:p>
          <a:p>
            <a:pPr indent="0" lvl="0" marL="0" rtl="0" algn="l">
              <a:spcBef>
                <a:spcPts val="0"/>
              </a:spcBef>
              <a:spcAft>
                <a:spcPts val="0"/>
              </a:spcAft>
              <a:buNone/>
            </a:pPr>
            <a:r>
              <a:rPr b="1" lang="en">
                <a:solidFill>
                  <a:srgbClr val="6AA84F"/>
                </a:solidFill>
              </a:rPr>
              <a:t>poster paper:</a:t>
            </a:r>
            <a:r>
              <a:rPr b="1" lang="en">
                <a:solidFill>
                  <a:srgbClr val="3C78D8"/>
                </a:solidFill>
              </a:rPr>
              <a:t> </a:t>
            </a:r>
            <a:r>
              <a:rPr lang="en"/>
              <a:t>19.7%</a:t>
            </a:r>
            <a:endParaRPr/>
          </a:p>
        </p:txBody>
      </p:sp>
      <p:sp>
        <p:nvSpPr>
          <p:cNvPr id="1270" name="Google Shape;1270;p107"/>
          <p:cNvSpPr txBox="1"/>
          <p:nvPr>
            <p:ph idx="6" type="title"/>
          </p:nvPr>
        </p:nvSpPr>
        <p:spPr>
          <a:xfrm>
            <a:off x="6138399" y="3051600"/>
            <a:ext cx="2376900" cy="3936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a:latin typeface="Didact Gothic"/>
                <a:ea typeface="Didact Gothic"/>
                <a:cs typeface="Didact Gothic"/>
                <a:sym typeface="Didact Gothic"/>
              </a:rPr>
              <a:t>Sales by Revenue</a:t>
            </a:r>
            <a:endParaRPr>
              <a:latin typeface="Didact Gothic"/>
              <a:ea typeface="Didact Gothic"/>
              <a:cs typeface="Didact Gothic"/>
              <a:sym typeface="Didact Gothic"/>
            </a:endParaRPr>
          </a:p>
        </p:txBody>
      </p:sp>
      <p:sp>
        <p:nvSpPr>
          <p:cNvPr id="1271" name="Google Shape;1271;p107"/>
          <p:cNvSpPr txBox="1"/>
          <p:nvPr>
            <p:ph idx="7" type="subTitle"/>
          </p:nvPr>
        </p:nvSpPr>
        <p:spPr>
          <a:xfrm>
            <a:off x="6138406" y="3333463"/>
            <a:ext cx="2120700" cy="572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a:solidFill>
                  <a:srgbClr val="3C78D8"/>
                </a:solidFill>
              </a:rPr>
              <a:t>standard paper:</a:t>
            </a:r>
            <a:r>
              <a:rPr lang="en">
                <a:solidFill>
                  <a:srgbClr val="F6B26B"/>
                </a:solidFill>
              </a:rPr>
              <a:t> </a:t>
            </a:r>
            <a:r>
              <a:rPr lang="en"/>
              <a:t>41.8% </a:t>
            </a:r>
            <a:r>
              <a:rPr b="1" lang="en">
                <a:solidFill>
                  <a:srgbClr val="E69138"/>
                </a:solidFill>
              </a:rPr>
              <a:t>gloss paper: </a:t>
            </a:r>
            <a:r>
              <a:rPr lang="en"/>
              <a:t>32.8%</a:t>
            </a:r>
            <a:endParaRPr/>
          </a:p>
          <a:p>
            <a:pPr indent="0" lvl="0" marL="0" rtl="0" algn="l">
              <a:spcBef>
                <a:spcPts val="0"/>
              </a:spcBef>
              <a:spcAft>
                <a:spcPts val="0"/>
              </a:spcAft>
              <a:buNone/>
            </a:pPr>
            <a:r>
              <a:rPr b="1" lang="en">
                <a:solidFill>
                  <a:srgbClr val="6AA84F"/>
                </a:solidFill>
              </a:rPr>
              <a:t>poster paper: </a:t>
            </a:r>
            <a:r>
              <a:rPr lang="en"/>
              <a:t>25.4%</a:t>
            </a:r>
            <a:endParaRPr/>
          </a:p>
        </p:txBody>
      </p:sp>
      <p:pic>
        <p:nvPicPr>
          <p:cNvPr id="1272" name="Google Shape;1272;p107"/>
          <p:cNvPicPr preferRelativeResize="0"/>
          <p:nvPr/>
        </p:nvPicPr>
        <p:blipFill rotWithShape="1">
          <a:blip r:embed="rId3">
            <a:alphaModFix/>
          </a:blip>
          <a:srcRect b="0" l="42118" r="42308" t="13239"/>
          <a:stretch/>
        </p:blipFill>
        <p:spPr>
          <a:xfrm>
            <a:off x="4669024" y="2890350"/>
            <a:ext cx="1423926" cy="1208650"/>
          </a:xfrm>
          <a:prstGeom prst="rect">
            <a:avLst/>
          </a:prstGeom>
          <a:noFill/>
          <a:ln>
            <a:noFill/>
          </a:ln>
        </p:spPr>
      </p:pic>
      <p:pic>
        <p:nvPicPr>
          <p:cNvPr id="1273" name="Google Shape;1273;p107"/>
          <p:cNvPicPr preferRelativeResize="0"/>
          <p:nvPr/>
        </p:nvPicPr>
        <p:blipFill rotWithShape="1">
          <a:blip r:embed="rId4">
            <a:alphaModFix/>
          </a:blip>
          <a:srcRect b="0" l="42213" r="42213" t="15846"/>
          <a:stretch/>
        </p:blipFill>
        <p:spPr>
          <a:xfrm>
            <a:off x="4669024" y="1358163"/>
            <a:ext cx="1423926" cy="1172250"/>
          </a:xfrm>
          <a:prstGeom prst="rect">
            <a:avLst/>
          </a:prstGeom>
          <a:noFill/>
          <a:ln>
            <a:noFill/>
          </a:ln>
        </p:spPr>
      </p:pic>
      <p:pic>
        <p:nvPicPr>
          <p:cNvPr id="1274" name="Google Shape;1274;p107"/>
          <p:cNvPicPr preferRelativeResize="0"/>
          <p:nvPr/>
        </p:nvPicPr>
        <p:blipFill>
          <a:blip r:embed="rId5">
            <a:alphaModFix/>
          </a:blip>
          <a:stretch>
            <a:fillRect/>
          </a:stretch>
        </p:blipFill>
        <p:spPr>
          <a:xfrm>
            <a:off x="219967" y="2939617"/>
            <a:ext cx="2198100" cy="1360400"/>
          </a:xfrm>
          <a:prstGeom prst="rect">
            <a:avLst/>
          </a:prstGeom>
          <a:noFill/>
          <a:ln>
            <a:noFill/>
          </a:ln>
        </p:spPr>
      </p:pic>
      <p:pic>
        <p:nvPicPr>
          <p:cNvPr id="1275" name="Google Shape;1275;p107"/>
          <p:cNvPicPr preferRelativeResize="0"/>
          <p:nvPr/>
        </p:nvPicPr>
        <p:blipFill>
          <a:blip r:embed="rId6">
            <a:alphaModFix/>
          </a:blip>
          <a:stretch>
            <a:fillRect/>
          </a:stretch>
        </p:blipFill>
        <p:spPr>
          <a:xfrm>
            <a:off x="618475" y="1420025"/>
            <a:ext cx="969000" cy="96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08"/>
          <p:cNvSpPr txBox="1"/>
          <p:nvPr>
            <p:ph idx="8"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Year-over-year Growth</a:t>
            </a:r>
            <a:endParaRPr>
              <a:latin typeface="Arial"/>
              <a:ea typeface="Arial"/>
              <a:cs typeface="Arial"/>
              <a:sym typeface="Arial"/>
            </a:endParaRPr>
          </a:p>
        </p:txBody>
      </p:sp>
      <p:pic>
        <p:nvPicPr>
          <p:cNvPr id="1281" name="Google Shape;1281;p108"/>
          <p:cNvPicPr preferRelativeResize="0"/>
          <p:nvPr/>
        </p:nvPicPr>
        <p:blipFill>
          <a:blip r:embed="rId3">
            <a:alphaModFix/>
          </a:blip>
          <a:stretch>
            <a:fillRect/>
          </a:stretch>
        </p:blipFill>
        <p:spPr>
          <a:xfrm>
            <a:off x="4994912" y="1392463"/>
            <a:ext cx="3124801" cy="937450"/>
          </a:xfrm>
          <a:prstGeom prst="rect">
            <a:avLst/>
          </a:prstGeom>
          <a:noFill/>
          <a:ln cap="flat" cmpd="sng" w="19050">
            <a:solidFill>
              <a:schemeClr val="dk1"/>
            </a:solidFill>
            <a:prstDash val="solid"/>
            <a:round/>
            <a:headEnd len="sm" w="sm" type="none"/>
            <a:tailEnd len="sm" w="sm" type="none"/>
          </a:ln>
        </p:spPr>
      </p:pic>
      <p:pic>
        <p:nvPicPr>
          <p:cNvPr id="1282" name="Google Shape;1282;p108"/>
          <p:cNvPicPr preferRelativeResize="0"/>
          <p:nvPr/>
        </p:nvPicPr>
        <p:blipFill>
          <a:blip r:embed="rId4">
            <a:alphaModFix/>
          </a:blip>
          <a:stretch>
            <a:fillRect/>
          </a:stretch>
        </p:blipFill>
        <p:spPr>
          <a:xfrm>
            <a:off x="995240" y="1367188"/>
            <a:ext cx="3048300" cy="987900"/>
          </a:xfrm>
          <a:prstGeom prst="rect">
            <a:avLst/>
          </a:prstGeom>
          <a:noFill/>
          <a:ln cap="flat" cmpd="sng" w="19050">
            <a:solidFill>
              <a:schemeClr val="dk1"/>
            </a:solidFill>
            <a:prstDash val="solid"/>
            <a:round/>
            <a:headEnd len="sm" w="sm" type="none"/>
            <a:tailEnd len="sm" w="sm" type="none"/>
          </a:ln>
        </p:spPr>
      </p:pic>
      <p:pic>
        <p:nvPicPr>
          <p:cNvPr id="1283" name="Google Shape;1283;p108"/>
          <p:cNvPicPr preferRelativeResize="0"/>
          <p:nvPr/>
        </p:nvPicPr>
        <p:blipFill>
          <a:blip r:embed="rId5">
            <a:alphaModFix/>
          </a:blip>
          <a:stretch>
            <a:fillRect/>
          </a:stretch>
        </p:blipFill>
        <p:spPr>
          <a:xfrm>
            <a:off x="802553" y="2505225"/>
            <a:ext cx="3433822" cy="2063950"/>
          </a:xfrm>
          <a:prstGeom prst="rect">
            <a:avLst/>
          </a:prstGeom>
          <a:noFill/>
          <a:ln cap="flat" cmpd="sng" w="19050">
            <a:solidFill>
              <a:schemeClr val="dk1"/>
            </a:solidFill>
            <a:prstDash val="solid"/>
            <a:round/>
            <a:headEnd len="sm" w="sm" type="none"/>
            <a:tailEnd len="sm" w="sm" type="none"/>
          </a:ln>
        </p:spPr>
      </p:pic>
      <p:pic>
        <p:nvPicPr>
          <p:cNvPr id="1284" name="Google Shape;1284;p108"/>
          <p:cNvPicPr preferRelativeResize="0"/>
          <p:nvPr/>
        </p:nvPicPr>
        <p:blipFill>
          <a:blip r:embed="rId6">
            <a:alphaModFix/>
          </a:blip>
          <a:stretch>
            <a:fillRect/>
          </a:stretch>
        </p:blipFill>
        <p:spPr>
          <a:xfrm>
            <a:off x="4817900" y="2505225"/>
            <a:ext cx="3478825" cy="2090998"/>
          </a:xfrm>
          <a:prstGeom prst="rect">
            <a:avLst/>
          </a:prstGeom>
          <a:noFill/>
          <a:ln cap="flat" cmpd="sng" w="19050">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09"/>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3400">
                <a:latin typeface="Arial"/>
                <a:ea typeface="Arial"/>
                <a:cs typeface="Arial"/>
                <a:sym typeface="Arial"/>
              </a:rPr>
              <a:t>Current Regions and New Regions</a:t>
            </a:r>
            <a:endParaRPr sz="3400">
              <a:latin typeface="Arial"/>
              <a:ea typeface="Arial"/>
              <a:cs typeface="Arial"/>
              <a:sym typeface="Arial"/>
            </a:endParaRPr>
          </a:p>
        </p:txBody>
      </p:sp>
      <p:sp>
        <p:nvSpPr>
          <p:cNvPr id="1290" name="Google Shape;1290;p109"/>
          <p:cNvSpPr txBox="1"/>
          <p:nvPr/>
        </p:nvSpPr>
        <p:spPr>
          <a:xfrm>
            <a:off x="574525" y="1264100"/>
            <a:ext cx="236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Didact Gothic"/>
                <a:ea typeface="Didact Gothic"/>
                <a:cs typeface="Didact Gothic"/>
                <a:sym typeface="Didact Gothic"/>
              </a:rPr>
              <a:t>Sales Rep Per Region:</a:t>
            </a:r>
            <a:endParaRPr b="1" sz="1300">
              <a:solidFill>
                <a:schemeClr val="dk1"/>
              </a:solidFill>
              <a:latin typeface="Didact Gothic"/>
              <a:ea typeface="Didact Gothic"/>
              <a:cs typeface="Didact Gothic"/>
              <a:sym typeface="Didact Gothic"/>
            </a:endParaRPr>
          </a:p>
        </p:txBody>
      </p:sp>
      <p:sp>
        <p:nvSpPr>
          <p:cNvPr id="1291" name="Google Shape;1291;p109"/>
          <p:cNvSpPr/>
          <p:nvPr/>
        </p:nvSpPr>
        <p:spPr>
          <a:xfrm>
            <a:off x="3468875" y="3198163"/>
            <a:ext cx="943500" cy="682500"/>
          </a:xfrm>
          <a:prstGeom prst="downArrow">
            <a:avLst>
              <a:gd fmla="val 50000" name="adj1"/>
              <a:gd fmla="val 50000" name="adj2"/>
            </a:avLst>
          </a:prstGeom>
          <a:solidFill>
            <a:srgbClr val="EA9999"/>
          </a:solid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Old Standard TT"/>
                <a:ea typeface="Old Standard TT"/>
                <a:cs typeface="Old Standard TT"/>
                <a:sym typeface="Old Standard TT"/>
              </a:rPr>
              <a:t>-18</a:t>
            </a:r>
            <a:endParaRPr b="1" sz="1100">
              <a:solidFill>
                <a:schemeClr val="dk1"/>
              </a:solidFill>
              <a:latin typeface="Old Standard TT"/>
              <a:ea typeface="Old Standard TT"/>
              <a:cs typeface="Old Standard TT"/>
              <a:sym typeface="Old Standard TT"/>
            </a:endParaRPr>
          </a:p>
          <a:p>
            <a:pPr indent="0" lvl="0" marL="0" rtl="0" algn="ctr">
              <a:spcBef>
                <a:spcPts val="0"/>
              </a:spcBef>
              <a:spcAft>
                <a:spcPts val="0"/>
              </a:spcAft>
              <a:buNone/>
            </a:pPr>
            <a:r>
              <a:rPr b="1" lang="en" sz="1100">
                <a:solidFill>
                  <a:schemeClr val="dk1"/>
                </a:solidFill>
                <a:latin typeface="Old Standard TT"/>
                <a:ea typeface="Old Standard TT"/>
                <a:cs typeface="Old Standard TT"/>
                <a:sym typeface="Old Standard TT"/>
              </a:rPr>
              <a:t>reps</a:t>
            </a:r>
            <a:endParaRPr b="1" sz="1100">
              <a:solidFill>
                <a:schemeClr val="dk1"/>
              </a:solidFill>
              <a:latin typeface="Old Standard TT"/>
              <a:ea typeface="Old Standard TT"/>
              <a:cs typeface="Old Standard TT"/>
              <a:sym typeface="Old Standard TT"/>
            </a:endParaRPr>
          </a:p>
        </p:txBody>
      </p:sp>
      <p:sp>
        <p:nvSpPr>
          <p:cNvPr id="1292" name="Google Shape;1292;p109"/>
          <p:cNvSpPr txBox="1"/>
          <p:nvPr/>
        </p:nvSpPr>
        <p:spPr>
          <a:xfrm>
            <a:off x="4731425" y="3146863"/>
            <a:ext cx="3149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Didact Gothic"/>
                <a:ea typeface="Didact Gothic"/>
                <a:cs typeface="Didact Gothic"/>
                <a:sym typeface="Didact Gothic"/>
              </a:rPr>
              <a:t>- </a:t>
            </a:r>
            <a:r>
              <a:rPr b="1" lang="en" sz="1300">
                <a:solidFill>
                  <a:schemeClr val="dk1"/>
                </a:solidFill>
                <a:latin typeface="Didact Gothic"/>
                <a:ea typeface="Didact Gothic"/>
                <a:cs typeface="Didact Gothic"/>
                <a:sym typeface="Didact Gothic"/>
              </a:rPr>
              <a:t>11</a:t>
            </a:r>
            <a:r>
              <a:rPr lang="en" sz="1300">
                <a:solidFill>
                  <a:schemeClr val="dk1"/>
                </a:solidFill>
                <a:latin typeface="Didact Gothic"/>
                <a:ea typeface="Didact Gothic"/>
                <a:cs typeface="Didact Gothic"/>
                <a:sym typeface="Didact Gothic"/>
              </a:rPr>
              <a:t> sales reps from </a:t>
            </a:r>
            <a:r>
              <a:rPr b="1" lang="en" sz="1300">
                <a:solidFill>
                  <a:schemeClr val="dk1"/>
                </a:solidFill>
                <a:latin typeface="Didact Gothic"/>
                <a:ea typeface="Didact Gothic"/>
                <a:cs typeface="Didact Gothic"/>
                <a:sym typeface="Didact Gothic"/>
              </a:rPr>
              <a:t>Northeast</a:t>
            </a:r>
            <a:endParaRPr b="1" sz="13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sz="1300">
                <a:solidFill>
                  <a:schemeClr val="dk1"/>
                </a:solidFill>
                <a:latin typeface="Didact Gothic"/>
                <a:ea typeface="Didact Gothic"/>
                <a:cs typeface="Didact Gothic"/>
                <a:sym typeface="Didact Gothic"/>
              </a:rPr>
              <a:t>- </a:t>
            </a:r>
            <a:r>
              <a:rPr b="1" lang="en" sz="1300">
                <a:solidFill>
                  <a:schemeClr val="dk1"/>
                </a:solidFill>
                <a:latin typeface="Didact Gothic"/>
                <a:ea typeface="Didact Gothic"/>
                <a:cs typeface="Didact Gothic"/>
                <a:sym typeface="Didact Gothic"/>
              </a:rPr>
              <a:t>5</a:t>
            </a:r>
            <a:r>
              <a:rPr lang="en" sz="1300">
                <a:solidFill>
                  <a:schemeClr val="dk1"/>
                </a:solidFill>
                <a:latin typeface="Didact Gothic"/>
                <a:ea typeface="Didact Gothic"/>
                <a:cs typeface="Didact Gothic"/>
                <a:sym typeface="Didact Gothic"/>
              </a:rPr>
              <a:t> reps from </a:t>
            </a:r>
            <a:r>
              <a:rPr b="1" lang="en" sz="1300">
                <a:solidFill>
                  <a:schemeClr val="dk1"/>
                </a:solidFill>
                <a:latin typeface="Didact Gothic"/>
                <a:ea typeface="Didact Gothic"/>
                <a:cs typeface="Didact Gothic"/>
                <a:sym typeface="Didact Gothic"/>
              </a:rPr>
              <a:t>Midwest</a:t>
            </a:r>
            <a:endParaRPr b="1" sz="13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en" sz="1300">
                <a:solidFill>
                  <a:schemeClr val="dk1"/>
                </a:solidFill>
                <a:latin typeface="Didact Gothic"/>
                <a:ea typeface="Didact Gothic"/>
                <a:cs typeface="Didact Gothic"/>
                <a:sym typeface="Didact Gothic"/>
              </a:rPr>
              <a:t>- </a:t>
            </a:r>
            <a:r>
              <a:rPr b="1" lang="en" sz="1300">
                <a:solidFill>
                  <a:schemeClr val="dk1"/>
                </a:solidFill>
                <a:latin typeface="Didact Gothic"/>
                <a:ea typeface="Didact Gothic"/>
                <a:cs typeface="Didact Gothic"/>
                <a:sym typeface="Didact Gothic"/>
              </a:rPr>
              <a:t>1</a:t>
            </a:r>
            <a:r>
              <a:rPr lang="en" sz="1300">
                <a:solidFill>
                  <a:schemeClr val="dk1"/>
                </a:solidFill>
                <a:latin typeface="Didact Gothic"/>
                <a:ea typeface="Didact Gothic"/>
                <a:cs typeface="Didact Gothic"/>
                <a:sym typeface="Didact Gothic"/>
              </a:rPr>
              <a:t> rep </a:t>
            </a:r>
            <a:r>
              <a:rPr b="1" lang="en" sz="1300">
                <a:solidFill>
                  <a:schemeClr val="dk1"/>
                </a:solidFill>
                <a:latin typeface="Didact Gothic"/>
                <a:ea typeface="Didact Gothic"/>
                <a:cs typeface="Didact Gothic"/>
                <a:sym typeface="Didact Gothic"/>
              </a:rPr>
              <a:t>each</a:t>
            </a:r>
            <a:r>
              <a:rPr lang="en" sz="1300">
                <a:solidFill>
                  <a:schemeClr val="dk1"/>
                </a:solidFill>
                <a:latin typeface="Didact Gothic"/>
                <a:ea typeface="Didact Gothic"/>
                <a:cs typeface="Didact Gothic"/>
                <a:sym typeface="Didact Gothic"/>
              </a:rPr>
              <a:t> from </a:t>
            </a:r>
            <a:r>
              <a:rPr b="1" lang="en" sz="1300">
                <a:solidFill>
                  <a:schemeClr val="dk1"/>
                </a:solidFill>
                <a:latin typeface="Didact Gothic"/>
                <a:ea typeface="Didact Gothic"/>
                <a:cs typeface="Didact Gothic"/>
                <a:sym typeface="Didact Gothic"/>
              </a:rPr>
              <a:t>South</a:t>
            </a:r>
            <a:r>
              <a:rPr lang="en" sz="1300">
                <a:solidFill>
                  <a:schemeClr val="dk1"/>
                </a:solidFill>
                <a:latin typeface="Didact Gothic"/>
                <a:ea typeface="Didact Gothic"/>
                <a:cs typeface="Didact Gothic"/>
                <a:sym typeface="Didact Gothic"/>
              </a:rPr>
              <a:t> and </a:t>
            </a:r>
            <a:r>
              <a:rPr b="1" lang="en" sz="1300">
                <a:solidFill>
                  <a:schemeClr val="dk1"/>
                </a:solidFill>
                <a:latin typeface="Didact Gothic"/>
                <a:ea typeface="Didact Gothic"/>
                <a:cs typeface="Didact Gothic"/>
                <a:sym typeface="Didact Gothic"/>
              </a:rPr>
              <a:t>North</a:t>
            </a:r>
            <a:endParaRPr b="1" sz="1300">
              <a:solidFill>
                <a:schemeClr val="dk1"/>
              </a:solidFill>
              <a:latin typeface="Didact Gothic"/>
              <a:ea typeface="Didact Gothic"/>
              <a:cs typeface="Didact Gothic"/>
              <a:sym typeface="Didact Gothic"/>
            </a:endParaRPr>
          </a:p>
        </p:txBody>
      </p:sp>
      <p:sp>
        <p:nvSpPr>
          <p:cNvPr id="1293" name="Google Shape;1293;p109"/>
          <p:cNvSpPr txBox="1"/>
          <p:nvPr/>
        </p:nvSpPr>
        <p:spPr>
          <a:xfrm>
            <a:off x="6391225" y="4222563"/>
            <a:ext cx="20544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Didact Gothic"/>
                <a:ea typeface="Didact Gothic"/>
                <a:cs typeface="Didact Gothic"/>
                <a:sym typeface="Didact Gothic"/>
              </a:rPr>
              <a:t>Then </a:t>
            </a:r>
            <a:r>
              <a:rPr b="1" lang="en" sz="1300">
                <a:solidFill>
                  <a:schemeClr val="dk1"/>
                </a:solidFill>
                <a:latin typeface="Didact Gothic"/>
                <a:ea typeface="Didact Gothic"/>
                <a:cs typeface="Didact Gothic"/>
                <a:sym typeface="Didact Gothic"/>
              </a:rPr>
              <a:t>split the 18 reps evenly</a:t>
            </a:r>
            <a:r>
              <a:rPr lang="en" sz="1300">
                <a:solidFill>
                  <a:schemeClr val="dk1"/>
                </a:solidFill>
                <a:latin typeface="Didact Gothic"/>
                <a:ea typeface="Didact Gothic"/>
                <a:cs typeface="Didact Gothic"/>
                <a:sym typeface="Didact Gothic"/>
              </a:rPr>
              <a:t> amongst 3 new regions</a:t>
            </a:r>
            <a:endParaRPr sz="1300">
              <a:solidFill>
                <a:schemeClr val="dk1"/>
              </a:solidFill>
              <a:latin typeface="Didact Gothic"/>
              <a:ea typeface="Didact Gothic"/>
              <a:cs typeface="Didact Gothic"/>
              <a:sym typeface="Didact Gothic"/>
            </a:endParaRPr>
          </a:p>
        </p:txBody>
      </p:sp>
      <p:pic>
        <p:nvPicPr>
          <p:cNvPr id="1294" name="Google Shape;1294;p109"/>
          <p:cNvPicPr preferRelativeResize="0"/>
          <p:nvPr/>
        </p:nvPicPr>
        <p:blipFill>
          <a:blip r:embed="rId3">
            <a:alphaModFix/>
          </a:blip>
          <a:stretch>
            <a:fillRect/>
          </a:stretch>
        </p:blipFill>
        <p:spPr>
          <a:xfrm>
            <a:off x="547226" y="1649001"/>
            <a:ext cx="1928225" cy="1595750"/>
          </a:xfrm>
          <a:prstGeom prst="rect">
            <a:avLst/>
          </a:prstGeom>
          <a:noFill/>
          <a:ln cap="flat" cmpd="sng" w="19050">
            <a:solidFill>
              <a:srgbClr val="191919"/>
            </a:solidFill>
            <a:prstDash val="solid"/>
            <a:round/>
            <a:headEnd len="sm" w="sm" type="none"/>
            <a:tailEnd len="sm" w="sm" type="none"/>
          </a:ln>
        </p:spPr>
      </p:pic>
      <p:pic>
        <p:nvPicPr>
          <p:cNvPr id="1295" name="Google Shape;1295;p109"/>
          <p:cNvPicPr preferRelativeResize="0"/>
          <p:nvPr/>
        </p:nvPicPr>
        <p:blipFill>
          <a:blip r:embed="rId4">
            <a:alphaModFix/>
          </a:blip>
          <a:stretch>
            <a:fillRect/>
          </a:stretch>
        </p:blipFill>
        <p:spPr>
          <a:xfrm>
            <a:off x="2208088" y="4044588"/>
            <a:ext cx="3930274" cy="928425"/>
          </a:xfrm>
          <a:prstGeom prst="rect">
            <a:avLst/>
          </a:prstGeom>
          <a:noFill/>
          <a:ln cap="flat" cmpd="sng" w="19050">
            <a:solidFill>
              <a:srgbClr val="00FF00"/>
            </a:solidFill>
            <a:prstDash val="solid"/>
            <a:round/>
            <a:headEnd len="sm" w="sm" type="none"/>
            <a:tailEnd len="sm" w="sm" type="none"/>
          </a:ln>
        </p:spPr>
      </p:pic>
      <p:sp>
        <p:nvSpPr>
          <p:cNvPr id="1296" name="Google Shape;1296;p109"/>
          <p:cNvSpPr/>
          <p:nvPr/>
        </p:nvSpPr>
        <p:spPr>
          <a:xfrm>
            <a:off x="547225" y="1944250"/>
            <a:ext cx="1928100" cy="18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97" name="Google Shape;1297;p109"/>
          <p:cNvSpPr/>
          <p:nvPr/>
        </p:nvSpPr>
        <p:spPr>
          <a:xfrm>
            <a:off x="547225" y="2303850"/>
            <a:ext cx="1928100" cy="18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98" name="Google Shape;1298;p109"/>
          <p:cNvSpPr/>
          <p:nvPr/>
        </p:nvSpPr>
        <p:spPr>
          <a:xfrm>
            <a:off x="547225" y="2682425"/>
            <a:ext cx="1928100" cy="184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pic>
        <p:nvPicPr>
          <p:cNvPr id="1299" name="Google Shape;1299;p109"/>
          <p:cNvPicPr preferRelativeResize="0"/>
          <p:nvPr/>
        </p:nvPicPr>
        <p:blipFill>
          <a:blip r:embed="rId5">
            <a:alphaModFix/>
          </a:blip>
          <a:stretch>
            <a:fillRect/>
          </a:stretch>
        </p:blipFill>
        <p:spPr>
          <a:xfrm>
            <a:off x="3690912" y="1238137"/>
            <a:ext cx="4020727" cy="895193"/>
          </a:xfrm>
          <a:prstGeom prst="rect">
            <a:avLst/>
          </a:prstGeom>
          <a:noFill/>
          <a:ln cap="flat" cmpd="sng" w="19050">
            <a:solidFill>
              <a:schemeClr val="dk1"/>
            </a:solidFill>
            <a:prstDash val="solid"/>
            <a:round/>
            <a:headEnd len="sm" w="sm" type="none"/>
            <a:tailEnd len="sm" w="sm" type="none"/>
          </a:ln>
        </p:spPr>
      </p:pic>
      <p:pic>
        <p:nvPicPr>
          <p:cNvPr id="1300" name="Google Shape;1300;p109"/>
          <p:cNvPicPr preferRelativeResize="0"/>
          <p:nvPr/>
        </p:nvPicPr>
        <p:blipFill>
          <a:blip r:embed="rId6">
            <a:alphaModFix/>
          </a:blip>
          <a:stretch>
            <a:fillRect/>
          </a:stretch>
        </p:blipFill>
        <p:spPr>
          <a:xfrm>
            <a:off x="3690889" y="2220852"/>
            <a:ext cx="3196420" cy="813361"/>
          </a:xfrm>
          <a:prstGeom prst="rect">
            <a:avLst/>
          </a:prstGeom>
          <a:noFill/>
          <a:ln cap="flat" cmpd="sng" w="19050">
            <a:solidFill>
              <a:srgbClr val="00FF00"/>
            </a:solidFill>
            <a:prstDash val="solid"/>
            <a:round/>
            <a:headEnd len="sm" w="sm" type="none"/>
            <a:tailEnd len="sm" w="sm" type="none"/>
          </a:ln>
        </p:spPr>
      </p:pic>
      <p:sp>
        <p:nvSpPr>
          <p:cNvPr id="1301" name="Google Shape;1301;p109"/>
          <p:cNvSpPr/>
          <p:nvPr/>
        </p:nvSpPr>
        <p:spPr>
          <a:xfrm>
            <a:off x="3690899" y="2462142"/>
            <a:ext cx="2325600" cy="282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02" name="Google Shape;1302;p109"/>
          <p:cNvSpPr/>
          <p:nvPr/>
        </p:nvSpPr>
        <p:spPr>
          <a:xfrm>
            <a:off x="5675433" y="1499311"/>
            <a:ext cx="715800" cy="14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pic>
        <p:nvPicPr>
          <p:cNvPr descr="Dunder Mifflin Paper Company Logo, the Office - Etsy" id="1303" name="Google Shape;1303;p109"/>
          <p:cNvPicPr preferRelativeResize="0"/>
          <p:nvPr/>
        </p:nvPicPr>
        <p:blipFill>
          <a:blip r:embed="rId7">
            <a:alphaModFix/>
          </a:blip>
          <a:stretch>
            <a:fillRect/>
          </a:stretch>
        </p:blipFill>
        <p:spPr>
          <a:xfrm>
            <a:off x="348350" y="3880675"/>
            <a:ext cx="1363760" cy="895200"/>
          </a:xfrm>
          <a:prstGeom prst="rect">
            <a:avLst/>
          </a:prstGeom>
          <a:noFill/>
          <a:ln>
            <a:noFill/>
          </a:ln>
        </p:spPr>
      </p:pic>
      <p:sp>
        <p:nvSpPr>
          <p:cNvPr id="1304" name="Google Shape;1304;p109"/>
          <p:cNvSpPr/>
          <p:nvPr/>
        </p:nvSpPr>
        <p:spPr>
          <a:xfrm>
            <a:off x="5114750" y="1649000"/>
            <a:ext cx="560700" cy="149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1"/>
                                        </p:tgtEl>
                                        <p:attrNameLst>
                                          <p:attrName>style.visibility</p:attrName>
                                        </p:attrNameLst>
                                      </p:cBhvr>
                                      <p:to>
                                        <p:strVal val="visible"/>
                                      </p:to>
                                    </p:set>
                                    <p:animEffect filter="fade" transition="in">
                                      <p:cBhvr>
                                        <p:cTn dur="500"/>
                                        <p:tgtEl>
                                          <p:spTgt spid="1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9"/>
                                        </p:tgtEl>
                                        <p:attrNameLst>
                                          <p:attrName>style.visibility</p:attrName>
                                        </p:attrNameLst>
                                      </p:cBhvr>
                                      <p:to>
                                        <p:strVal val="visible"/>
                                      </p:to>
                                    </p:set>
                                    <p:animEffect filter="fade" transition="in">
                                      <p:cBhvr>
                                        <p:cTn dur="500"/>
                                        <p:tgtEl>
                                          <p:spTgt spid="1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0"/>
                                        </p:tgtEl>
                                        <p:attrNameLst>
                                          <p:attrName>style.visibility</p:attrName>
                                        </p:attrNameLst>
                                      </p:cBhvr>
                                      <p:to>
                                        <p:strVal val="visible"/>
                                      </p:to>
                                    </p:set>
                                    <p:animEffect filter="fade" transition="in">
                                      <p:cBhvr>
                                        <p:cTn dur="500"/>
                                        <p:tgtEl>
                                          <p:spTgt spid="1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2"/>
                                        </p:tgtEl>
                                        <p:attrNameLst>
                                          <p:attrName>style.visibility</p:attrName>
                                        </p:attrNameLst>
                                      </p:cBhvr>
                                      <p:to>
                                        <p:strVal val="visible"/>
                                      </p:to>
                                    </p:set>
                                    <p:animEffect filter="fade" transition="in">
                                      <p:cBhvr>
                                        <p:cTn dur="500"/>
                                        <p:tgtEl>
                                          <p:spTgt spid="1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3"/>
                                        </p:tgtEl>
                                        <p:attrNameLst>
                                          <p:attrName>style.visibility</p:attrName>
                                        </p:attrNameLst>
                                      </p:cBhvr>
                                      <p:to>
                                        <p:strVal val="visible"/>
                                      </p:to>
                                    </p:set>
                                    <p:animEffect filter="fade" transition="in">
                                      <p:cBhvr>
                                        <p:cTn dur="500"/>
                                        <p:tgtEl>
                                          <p:spTgt spid="12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5"/>
                                        </p:tgtEl>
                                        <p:attrNameLst>
                                          <p:attrName>style.visibility</p:attrName>
                                        </p:attrNameLst>
                                      </p:cBhvr>
                                      <p:to>
                                        <p:strVal val="visible"/>
                                      </p:to>
                                    </p:set>
                                    <p:animEffect filter="fade" transition="in">
                                      <p:cBhvr>
                                        <p:cTn dur="500"/>
                                        <p:tgtEl>
                                          <p:spTgt spid="12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110"/>
          <p:cNvSpPr txBox="1"/>
          <p:nvPr>
            <p:ph idx="8"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marR="0" rtl="0" algn="ctr">
              <a:lnSpc>
                <a:spcPct val="100000"/>
              </a:lnSpc>
              <a:spcBef>
                <a:spcPts val="0"/>
              </a:spcBef>
              <a:spcAft>
                <a:spcPts val="0"/>
              </a:spcAft>
              <a:buNone/>
            </a:pPr>
            <a:r>
              <a:t/>
            </a:r>
            <a:endParaRPr sz="3400">
              <a:latin typeface="Arial"/>
              <a:ea typeface="Arial"/>
              <a:cs typeface="Arial"/>
              <a:sym typeface="Arial"/>
            </a:endParaRPr>
          </a:p>
          <a:p>
            <a:pPr indent="0" lvl="0" marL="0" marR="0" rtl="0" algn="ctr">
              <a:lnSpc>
                <a:spcPct val="100000"/>
              </a:lnSpc>
              <a:spcBef>
                <a:spcPts val="0"/>
              </a:spcBef>
              <a:spcAft>
                <a:spcPts val="0"/>
              </a:spcAft>
              <a:buNone/>
            </a:pPr>
            <a:r>
              <a:rPr lang="en" sz="3400">
                <a:latin typeface="Arial"/>
                <a:ea typeface="Arial"/>
                <a:cs typeface="Arial"/>
                <a:sym typeface="Arial"/>
              </a:rPr>
              <a:t>Customer Analysis and Outlook</a:t>
            </a:r>
            <a:endParaRPr sz="3400">
              <a:latin typeface="Arial"/>
              <a:ea typeface="Arial"/>
              <a:cs typeface="Arial"/>
              <a:sym typeface="Arial"/>
            </a:endParaRPr>
          </a:p>
        </p:txBody>
      </p:sp>
      <p:sp>
        <p:nvSpPr>
          <p:cNvPr id="1310" name="Google Shape;1310;p110"/>
          <p:cNvSpPr txBox="1"/>
          <p:nvPr>
            <p:ph type="title"/>
          </p:nvPr>
        </p:nvSpPr>
        <p:spPr>
          <a:xfrm flipH="1">
            <a:off x="1333325" y="1296633"/>
            <a:ext cx="2940300" cy="923100"/>
          </a:xfrm>
          <a:prstGeom prst="rect">
            <a:avLst/>
          </a:prstGeom>
        </p:spPr>
        <p:txBody>
          <a:bodyPr anchorCtr="0" anchor="b" bIns="91425" lIns="0" spcFirstLastPara="1" rIns="91425" wrap="square" tIns="91425">
            <a:noAutofit/>
          </a:bodyPr>
          <a:lstStyle/>
          <a:p>
            <a:pPr indent="0" lvl="0" marL="0" rtl="0" algn="l">
              <a:spcBef>
                <a:spcPts val="0"/>
              </a:spcBef>
              <a:spcAft>
                <a:spcPts val="0"/>
              </a:spcAft>
              <a:buNone/>
            </a:pPr>
            <a:r>
              <a:rPr lang="en" sz="1600">
                <a:latin typeface="Didact Gothic"/>
                <a:ea typeface="Didact Gothic"/>
                <a:cs typeface="Didact Gothic"/>
                <a:sym typeface="Didact Gothic"/>
              </a:rPr>
              <a:t>Conglomerates or Groups do not necessarily </a:t>
            </a:r>
            <a:r>
              <a:rPr lang="en" sz="1600">
                <a:latin typeface="Didact Gothic"/>
                <a:ea typeface="Didact Gothic"/>
                <a:cs typeface="Didact Gothic"/>
                <a:sym typeface="Didact Gothic"/>
              </a:rPr>
              <a:t>constitute bigger accounts</a:t>
            </a:r>
            <a:endParaRPr sz="1600">
              <a:latin typeface="Didact Gothic"/>
              <a:ea typeface="Didact Gothic"/>
              <a:cs typeface="Didact Gothic"/>
              <a:sym typeface="Didact Gothic"/>
            </a:endParaRPr>
          </a:p>
        </p:txBody>
      </p:sp>
      <p:sp>
        <p:nvSpPr>
          <p:cNvPr id="1311" name="Google Shape;1311;p110"/>
          <p:cNvSpPr txBox="1"/>
          <p:nvPr>
            <p:ph idx="2" type="title"/>
          </p:nvPr>
        </p:nvSpPr>
        <p:spPr>
          <a:xfrm flipH="1">
            <a:off x="1147825" y="2895975"/>
            <a:ext cx="3426000" cy="3936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sz="1800">
                <a:latin typeface="Didact Gothic"/>
                <a:ea typeface="Didact Gothic"/>
                <a:cs typeface="Didact Gothic"/>
                <a:sym typeface="Didact Gothic"/>
              </a:rPr>
              <a:t>Suggestions for Future Analysis</a:t>
            </a:r>
            <a:endParaRPr sz="1800">
              <a:latin typeface="Didact Gothic"/>
              <a:ea typeface="Didact Gothic"/>
              <a:cs typeface="Didact Gothic"/>
              <a:sym typeface="Didact Gothic"/>
            </a:endParaRPr>
          </a:p>
        </p:txBody>
      </p:sp>
      <p:sp>
        <p:nvSpPr>
          <p:cNvPr id="1312" name="Google Shape;1312;p110"/>
          <p:cNvSpPr txBox="1"/>
          <p:nvPr>
            <p:ph idx="3" type="subTitle"/>
          </p:nvPr>
        </p:nvSpPr>
        <p:spPr>
          <a:xfrm flipH="1">
            <a:off x="1352850" y="3216200"/>
            <a:ext cx="3125100" cy="572700"/>
          </a:xfrm>
          <a:prstGeom prst="rect">
            <a:avLst/>
          </a:prstGeom>
        </p:spPr>
        <p:txBody>
          <a:bodyPr anchorCtr="0" anchor="t" bIns="91425" lIns="0" spcFirstLastPara="1" rIns="91425" wrap="square" tIns="91425">
            <a:noAutofit/>
          </a:bodyPr>
          <a:lstStyle/>
          <a:p>
            <a:pPr indent="0" lvl="0" marL="0" rtl="0" algn="l">
              <a:spcBef>
                <a:spcPts val="0"/>
              </a:spcBef>
              <a:spcAft>
                <a:spcPts val="0"/>
              </a:spcAft>
              <a:buNone/>
            </a:pPr>
            <a:r>
              <a:rPr b="1" lang="en" sz="1500">
                <a:solidFill>
                  <a:srgbClr val="000000"/>
                </a:solidFill>
              </a:rPr>
              <a:t>Understand Customer Needs</a:t>
            </a:r>
            <a:endParaRPr b="1" sz="1500">
              <a:solidFill>
                <a:srgbClr val="000000"/>
              </a:solidFill>
            </a:endParaRPr>
          </a:p>
          <a:p>
            <a:pPr indent="-304800" lvl="0" marL="457200" rtl="0" algn="l">
              <a:spcBef>
                <a:spcPts val="0"/>
              </a:spcBef>
              <a:spcAft>
                <a:spcPts val="0"/>
              </a:spcAft>
              <a:buClr>
                <a:srgbClr val="000000"/>
              </a:buClr>
              <a:buSzPts val="1200"/>
              <a:buChar char="●"/>
            </a:pPr>
            <a:r>
              <a:rPr b="1" lang="en" sz="1200">
                <a:solidFill>
                  <a:srgbClr val="000000"/>
                </a:solidFill>
              </a:rPr>
              <a:t>Segments that may require paper</a:t>
            </a:r>
            <a:endParaRPr b="1" sz="1200">
              <a:solidFill>
                <a:srgbClr val="000000"/>
              </a:solidFill>
            </a:endParaRPr>
          </a:p>
          <a:p>
            <a:pPr indent="-304800" lvl="1" marL="914400" rtl="0" algn="l">
              <a:spcBef>
                <a:spcPts val="0"/>
              </a:spcBef>
              <a:spcAft>
                <a:spcPts val="0"/>
              </a:spcAft>
              <a:buClr>
                <a:srgbClr val="000000"/>
              </a:buClr>
              <a:buSzPts val="1200"/>
              <a:buChar char="○"/>
            </a:pPr>
            <a:r>
              <a:rPr b="1" lang="en" sz="1200">
                <a:solidFill>
                  <a:srgbClr val="000000"/>
                </a:solidFill>
              </a:rPr>
              <a:t>Retail - Print Receipts</a:t>
            </a:r>
            <a:endParaRPr b="1" sz="1200">
              <a:solidFill>
                <a:srgbClr val="000000"/>
              </a:solidFill>
            </a:endParaRPr>
          </a:p>
          <a:p>
            <a:pPr indent="-304800" lvl="1" marL="914400" rtl="0" algn="l">
              <a:spcBef>
                <a:spcPts val="0"/>
              </a:spcBef>
              <a:spcAft>
                <a:spcPts val="0"/>
              </a:spcAft>
              <a:buClr>
                <a:srgbClr val="000000"/>
              </a:buClr>
              <a:buSzPts val="1200"/>
              <a:buChar char="○"/>
            </a:pPr>
            <a:r>
              <a:rPr b="1" lang="en" sz="1200">
                <a:solidFill>
                  <a:srgbClr val="000000"/>
                </a:solidFill>
              </a:rPr>
              <a:t>Media - Newspapers</a:t>
            </a:r>
            <a:endParaRPr b="1" sz="1200">
              <a:solidFill>
                <a:srgbClr val="000000"/>
              </a:solidFill>
            </a:endParaRPr>
          </a:p>
          <a:p>
            <a:pPr indent="-304800" lvl="1" marL="914400" rtl="0" algn="l">
              <a:spcBef>
                <a:spcPts val="0"/>
              </a:spcBef>
              <a:spcAft>
                <a:spcPts val="0"/>
              </a:spcAft>
              <a:buClr>
                <a:srgbClr val="000000"/>
              </a:buClr>
              <a:buSzPts val="1200"/>
              <a:buChar char="○"/>
            </a:pPr>
            <a:r>
              <a:rPr b="1" lang="en" sz="1200">
                <a:solidFill>
                  <a:srgbClr val="000000"/>
                </a:solidFill>
              </a:rPr>
              <a:t>Travel - Tickets/Labels</a:t>
            </a:r>
            <a:endParaRPr b="1" sz="1200">
              <a:solidFill>
                <a:srgbClr val="000000"/>
              </a:solidFill>
            </a:endParaRPr>
          </a:p>
        </p:txBody>
      </p:sp>
      <p:sp>
        <p:nvSpPr>
          <p:cNvPr id="1313" name="Google Shape;1313;p110"/>
          <p:cNvSpPr/>
          <p:nvPr/>
        </p:nvSpPr>
        <p:spPr>
          <a:xfrm>
            <a:off x="380268" y="1296633"/>
            <a:ext cx="767546" cy="720694"/>
          </a:xfrm>
          <a:prstGeom prst="rect">
            <a:avLst/>
          </a:prstGeom>
          <a:noFill/>
          <a:ln cap="flat" cmpd="sng" w="9525">
            <a:solidFill>
              <a:srgbClr val="1919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10"/>
          <p:cNvSpPr/>
          <p:nvPr/>
        </p:nvSpPr>
        <p:spPr>
          <a:xfrm flipH="1">
            <a:off x="380268" y="2969361"/>
            <a:ext cx="767546" cy="761013"/>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5" name="Google Shape;1315;p110"/>
          <p:cNvPicPr preferRelativeResize="0"/>
          <p:nvPr/>
        </p:nvPicPr>
        <p:blipFill>
          <a:blip r:embed="rId3">
            <a:alphaModFix/>
          </a:blip>
          <a:stretch>
            <a:fillRect/>
          </a:stretch>
        </p:blipFill>
        <p:spPr>
          <a:xfrm>
            <a:off x="4523138" y="1296633"/>
            <a:ext cx="3946051" cy="2374975"/>
          </a:xfrm>
          <a:prstGeom prst="rect">
            <a:avLst/>
          </a:prstGeom>
          <a:noFill/>
          <a:ln cap="flat" cmpd="sng" w="19050">
            <a:solidFill>
              <a:schemeClr val="dk1"/>
            </a:solidFill>
            <a:prstDash val="solid"/>
            <a:round/>
            <a:headEnd len="sm" w="sm" type="none"/>
            <a:tailEnd len="sm" w="sm" type="none"/>
          </a:ln>
        </p:spPr>
      </p:pic>
      <p:pic>
        <p:nvPicPr>
          <p:cNvPr id="1316" name="Google Shape;1316;p110"/>
          <p:cNvPicPr preferRelativeResize="0"/>
          <p:nvPr/>
        </p:nvPicPr>
        <p:blipFill>
          <a:blip r:embed="rId4">
            <a:alphaModFix/>
          </a:blip>
          <a:stretch>
            <a:fillRect/>
          </a:stretch>
        </p:blipFill>
        <p:spPr>
          <a:xfrm>
            <a:off x="498838" y="1391763"/>
            <a:ext cx="530425" cy="530425"/>
          </a:xfrm>
          <a:prstGeom prst="rect">
            <a:avLst/>
          </a:prstGeom>
          <a:noFill/>
          <a:ln>
            <a:noFill/>
          </a:ln>
        </p:spPr>
      </p:pic>
      <p:pic>
        <p:nvPicPr>
          <p:cNvPr id="1317" name="Google Shape;1317;p110"/>
          <p:cNvPicPr preferRelativeResize="0"/>
          <p:nvPr/>
        </p:nvPicPr>
        <p:blipFill>
          <a:blip r:embed="rId5">
            <a:alphaModFix/>
          </a:blip>
          <a:stretch>
            <a:fillRect/>
          </a:stretch>
        </p:blipFill>
        <p:spPr>
          <a:xfrm>
            <a:off x="380275" y="2966088"/>
            <a:ext cx="767550" cy="767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sp>
        <p:nvSpPr>
          <p:cNvPr id="1322" name="Google Shape;1322;p111"/>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Channels to Deactivate</a:t>
            </a:r>
            <a:endParaRPr>
              <a:latin typeface="Arial"/>
              <a:ea typeface="Arial"/>
              <a:cs typeface="Arial"/>
              <a:sym typeface="Arial"/>
            </a:endParaRPr>
          </a:p>
        </p:txBody>
      </p:sp>
      <p:graphicFrame>
        <p:nvGraphicFramePr>
          <p:cNvPr id="1323" name="Google Shape;1323;p111"/>
          <p:cNvGraphicFramePr/>
          <p:nvPr/>
        </p:nvGraphicFramePr>
        <p:xfrm>
          <a:off x="719938" y="1150636"/>
          <a:ext cx="3000000" cy="3000000"/>
        </p:xfrm>
        <a:graphic>
          <a:graphicData uri="http://schemas.openxmlformats.org/drawingml/2006/table">
            <a:tbl>
              <a:tblPr>
                <a:noFill/>
                <a:tableStyleId>{60696F61-80ED-4936-8376-92AB74BA48DA}</a:tableStyleId>
              </a:tblPr>
              <a:tblGrid>
                <a:gridCol w="633125"/>
                <a:gridCol w="1831375"/>
                <a:gridCol w="1831375"/>
                <a:gridCol w="1831375"/>
                <a:gridCol w="1831375"/>
              </a:tblGrid>
              <a:tr h="1140950">
                <a:tc>
                  <a:txBody>
                    <a:bodyPr/>
                    <a:lstStyle/>
                    <a:p>
                      <a:pPr indent="0" lvl="0" marL="0" rtl="0" algn="l">
                        <a:spcBef>
                          <a:spcPts val="0"/>
                        </a:spcBef>
                        <a:spcAft>
                          <a:spcPts val="0"/>
                        </a:spcAft>
                        <a:buNone/>
                      </a:pPr>
                      <a:r>
                        <a:t/>
                      </a:r>
                      <a:endParaRPr>
                        <a:highlight>
                          <a:schemeClr val="dk2"/>
                        </a:highlight>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Didact Gothic"/>
                          <a:ea typeface="Didact Gothic"/>
                          <a:cs typeface="Didact Gothic"/>
                          <a:sym typeface="Didact Gothic"/>
                        </a:rPr>
                        <a:t>Region</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Didact Gothic"/>
                          <a:ea typeface="Didact Gothic"/>
                          <a:cs typeface="Didact Gothic"/>
                          <a:sym typeface="Didact Gothic"/>
                        </a:rPr>
                        <a:t>Channel</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Channel Count</a:t>
                      </a:r>
                      <a:endParaRPr b="1" sz="1800">
                        <a:latin typeface="Didact Gothic"/>
                        <a:ea typeface="Didact Gothic"/>
                        <a:cs typeface="Didact Gothic"/>
                        <a:sym typeface="Didact Gothic"/>
                      </a:endParaRPr>
                    </a:p>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(per Region)</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Channel Count </a:t>
                      </a:r>
                      <a:endParaRPr b="1" sz="1800">
                        <a:latin typeface="Didact Gothic"/>
                        <a:ea typeface="Didact Gothic"/>
                        <a:cs typeface="Didact Gothic"/>
                        <a:sym typeface="Didact Gothic"/>
                      </a:endParaRPr>
                    </a:p>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 per Region)</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28700">
                <a:tc>
                  <a:txBody>
                    <a:bodyPr/>
                    <a:lstStyle/>
                    <a:p>
                      <a:pPr indent="0" lvl="0" marL="0" rtl="0" algn="l">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Southeast</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Didact Gothic"/>
                          <a:ea typeface="Didact Gothic"/>
                          <a:cs typeface="Didact Gothic"/>
                          <a:sym typeface="Didact Gothic"/>
                        </a:rPr>
                        <a:t>Twitter</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127</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4.81%</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0450">
                <a:tc>
                  <a:txBody>
                    <a:bodyPr/>
                    <a:lstStyle/>
                    <a:p>
                      <a:pPr indent="0" lvl="0" marL="0" rtl="0" algn="l">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Didact Gothic"/>
                          <a:ea typeface="Didact Gothic"/>
                          <a:cs typeface="Didact Gothic"/>
                          <a:sym typeface="Didact Gothic"/>
                        </a:rPr>
                        <a:t>West</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Didact Gothic"/>
                          <a:ea typeface="Didact Gothic"/>
                          <a:cs typeface="Didact Gothic"/>
                          <a:sym typeface="Didact Gothic"/>
                        </a:rPr>
                        <a:t>Banner</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116</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5.26%</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0450">
                <a:tc>
                  <a:txBody>
                    <a:bodyPr/>
                    <a:lstStyle/>
                    <a:p>
                      <a:pPr indent="0" lvl="0" marL="0" rtl="0" algn="l">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Didact Gothic"/>
                          <a:ea typeface="Didact Gothic"/>
                          <a:cs typeface="Didact Gothic"/>
                          <a:sym typeface="Didact Gothic"/>
                        </a:rPr>
                        <a:t>Midwest</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Didact Gothic"/>
                          <a:ea typeface="Didact Gothic"/>
                          <a:cs typeface="Didact Gothic"/>
                          <a:sym typeface="Didact Gothic"/>
                        </a:rPr>
                        <a:t>Banner</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59</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5.05%</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00450">
                <a:tc>
                  <a:txBody>
                    <a:bodyPr/>
                    <a:lstStyle/>
                    <a:p>
                      <a:pPr indent="0" lvl="0" marL="0" rtl="0" algn="l">
                        <a:spcBef>
                          <a:spcPts val="0"/>
                        </a:spcBef>
                        <a:spcAft>
                          <a:spcPts val="0"/>
                        </a:spcAft>
                        <a:buNone/>
                      </a:pPr>
                      <a:r>
                        <a:t/>
                      </a:r>
                      <a:endParaRPr>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Didact Gothic"/>
                          <a:ea typeface="Didact Gothic"/>
                          <a:cs typeface="Didact Gothic"/>
                          <a:sym typeface="Didact Gothic"/>
                        </a:rPr>
                        <a:t>Northeast</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latin typeface="Didact Gothic"/>
                          <a:ea typeface="Didact Gothic"/>
                          <a:cs typeface="Didact Gothic"/>
                          <a:sym typeface="Didact Gothic"/>
                        </a:rPr>
                        <a:t>Twitter</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154</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 sz="1800">
                          <a:latin typeface="Didact Gothic"/>
                          <a:ea typeface="Didact Gothic"/>
                          <a:cs typeface="Didact Gothic"/>
                          <a:sym typeface="Didact Gothic"/>
                        </a:rPr>
                        <a:t>5.03%</a:t>
                      </a:r>
                      <a:endParaRPr b="1" sz="1800">
                        <a:latin typeface="Didact Gothic"/>
                        <a:ea typeface="Didact Gothic"/>
                        <a:cs typeface="Didact Gothic"/>
                        <a:sym typeface="Didact Gothic"/>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1324" name="Google Shape;1324;p111"/>
          <p:cNvPicPr preferRelativeResize="0"/>
          <p:nvPr/>
        </p:nvPicPr>
        <p:blipFill>
          <a:blip r:embed="rId3">
            <a:alphaModFix/>
          </a:blip>
          <a:stretch>
            <a:fillRect/>
          </a:stretch>
        </p:blipFill>
        <p:spPr>
          <a:xfrm>
            <a:off x="747050" y="2297475"/>
            <a:ext cx="622801" cy="622801"/>
          </a:xfrm>
          <a:prstGeom prst="rect">
            <a:avLst/>
          </a:prstGeom>
          <a:noFill/>
          <a:ln>
            <a:noFill/>
          </a:ln>
        </p:spPr>
      </p:pic>
      <p:pic>
        <p:nvPicPr>
          <p:cNvPr id="1325" name="Google Shape;1325;p111"/>
          <p:cNvPicPr preferRelativeResize="0"/>
          <p:nvPr/>
        </p:nvPicPr>
        <p:blipFill>
          <a:blip r:embed="rId4">
            <a:alphaModFix/>
          </a:blip>
          <a:stretch>
            <a:fillRect/>
          </a:stretch>
        </p:blipFill>
        <p:spPr>
          <a:xfrm>
            <a:off x="806425" y="3000900"/>
            <a:ext cx="425199" cy="425199"/>
          </a:xfrm>
          <a:prstGeom prst="rect">
            <a:avLst/>
          </a:prstGeom>
          <a:noFill/>
          <a:ln>
            <a:noFill/>
          </a:ln>
        </p:spPr>
      </p:pic>
      <p:pic>
        <p:nvPicPr>
          <p:cNvPr id="1326" name="Google Shape;1326;p111"/>
          <p:cNvPicPr preferRelativeResize="0"/>
          <p:nvPr/>
        </p:nvPicPr>
        <p:blipFill>
          <a:blip r:embed="rId5">
            <a:alphaModFix/>
          </a:blip>
          <a:stretch>
            <a:fillRect/>
          </a:stretch>
        </p:blipFill>
        <p:spPr>
          <a:xfrm flipH="1">
            <a:off x="845848" y="3641925"/>
            <a:ext cx="425200" cy="425200"/>
          </a:xfrm>
          <a:prstGeom prst="rect">
            <a:avLst/>
          </a:prstGeom>
          <a:noFill/>
          <a:ln>
            <a:noFill/>
          </a:ln>
        </p:spPr>
      </p:pic>
      <p:pic>
        <p:nvPicPr>
          <p:cNvPr id="1327" name="Google Shape;1327;p111"/>
          <p:cNvPicPr preferRelativeResize="0"/>
          <p:nvPr/>
        </p:nvPicPr>
        <p:blipFill>
          <a:blip r:embed="rId6">
            <a:alphaModFix/>
          </a:blip>
          <a:stretch>
            <a:fillRect/>
          </a:stretch>
        </p:blipFill>
        <p:spPr>
          <a:xfrm>
            <a:off x="694950" y="4067124"/>
            <a:ext cx="727001" cy="727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12"/>
          <p:cNvSpPr txBox="1"/>
          <p:nvPr/>
        </p:nvSpPr>
        <p:spPr>
          <a:xfrm>
            <a:off x="3231800" y="2665850"/>
            <a:ext cx="26178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b="1" lang="en" sz="1800">
                <a:solidFill>
                  <a:schemeClr val="dk1"/>
                </a:solidFill>
                <a:latin typeface="Merriweather"/>
                <a:ea typeface="Merriweather"/>
                <a:cs typeface="Merriweather"/>
                <a:sym typeface="Merriweather"/>
              </a:rPr>
              <a:t>Synergies</a:t>
            </a:r>
            <a:endParaRPr b="1" sz="1800">
              <a:solidFill>
                <a:schemeClr val="dk1"/>
              </a:solidFill>
              <a:latin typeface="Merriweather"/>
              <a:ea typeface="Merriweather"/>
              <a:cs typeface="Merriweather"/>
              <a:sym typeface="Merriweather"/>
            </a:endParaRPr>
          </a:p>
        </p:txBody>
      </p:sp>
      <p:sp>
        <p:nvSpPr>
          <p:cNvPr id="1333" name="Google Shape;1333;p112"/>
          <p:cNvSpPr txBox="1"/>
          <p:nvPr/>
        </p:nvSpPr>
        <p:spPr>
          <a:xfrm>
            <a:off x="3231800" y="3319999"/>
            <a:ext cx="2617800" cy="12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a:latin typeface="Didact Gothic"/>
                <a:ea typeface="Didact Gothic"/>
                <a:cs typeface="Didact Gothic"/>
                <a:sym typeface="Didact Gothic"/>
              </a:rPr>
              <a:t>See the value-added: target customers, market, company cultures, story,  1 + 1 &gt; 2</a:t>
            </a:r>
            <a:endParaRPr>
              <a:solidFill>
                <a:srgbClr val="000000"/>
              </a:solidFill>
              <a:latin typeface="Livvic"/>
              <a:ea typeface="Livvic"/>
              <a:cs typeface="Livvic"/>
              <a:sym typeface="Livvic"/>
            </a:endParaRPr>
          </a:p>
        </p:txBody>
      </p:sp>
      <p:sp>
        <p:nvSpPr>
          <p:cNvPr id="1334" name="Google Shape;1334;p112"/>
          <p:cNvSpPr txBox="1"/>
          <p:nvPr/>
        </p:nvSpPr>
        <p:spPr>
          <a:xfrm>
            <a:off x="647563" y="2674250"/>
            <a:ext cx="26178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Merriweather"/>
                <a:ea typeface="Merriweather"/>
                <a:cs typeface="Merriweather"/>
                <a:sym typeface="Merriweather"/>
              </a:rPr>
              <a:t>Parch &amp; Posey’s Strength</a:t>
            </a:r>
            <a:endParaRPr sz="1800">
              <a:solidFill>
                <a:schemeClr val="dk1"/>
              </a:solidFill>
            </a:endParaRPr>
          </a:p>
        </p:txBody>
      </p:sp>
      <p:sp>
        <p:nvSpPr>
          <p:cNvPr id="1335" name="Google Shape;1335;p112"/>
          <p:cNvSpPr txBox="1"/>
          <p:nvPr/>
        </p:nvSpPr>
        <p:spPr>
          <a:xfrm>
            <a:off x="647563" y="3328399"/>
            <a:ext cx="2617800" cy="12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Didact Gothic"/>
                <a:ea typeface="Didact Gothic"/>
                <a:cs typeface="Didact Gothic"/>
                <a:sym typeface="Didact Gothic"/>
              </a:rPr>
              <a:t>Deeper look into the Company’s financial, </a:t>
            </a:r>
            <a:r>
              <a:rPr lang="en">
                <a:latin typeface="Didact Gothic"/>
                <a:ea typeface="Didact Gothic"/>
                <a:cs typeface="Didact Gothic"/>
                <a:sym typeface="Didact Gothic"/>
              </a:rPr>
              <a:t>management</a:t>
            </a:r>
            <a:r>
              <a:rPr lang="en">
                <a:latin typeface="Didact Gothic"/>
                <a:ea typeface="Didact Gothic"/>
                <a:cs typeface="Didact Gothic"/>
                <a:sym typeface="Didact Gothic"/>
              </a:rPr>
              <a:t>, and product strengths</a:t>
            </a:r>
            <a:endParaRPr>
              <a:solidFill>
                <a:srgbClr val="000000"/>
              </a:solidFill>
              <a:latin typeface="Didact Gothic"/>
              <a:ea typeface="Didact Gothic"/>
              <a:cs typeface="Didact Gothic"/>
              <a:sym typeface="Didact Gothic"/>
            </a:endParaRPr>
          </a:p>
        </p:txBody>
      </p:sp>
      <p:sp>
        <p:nvSpPr>
          <p:cNvPr id="1336" name="Google Shape;1336;p112"/>
          <p:cNvSpPr/>
          <p:nvPr/>
        </p:nvSpPr>
        <p:spPr>
          <a:xfrm>
            <a:off x="1475250" y="2408550"/>
            <a:ext cx="7717533" cy="32550"/>
          </a:xfrm>
          <a:custGeom>
            <a:rect b="b" l="l" r="r" t="t"/>
            <a:pathLst>
              <a:path extrusionOk="0" h="379" w="57726">
                <a:moveTo>
                  <a:pt x="34730" y="0"/>
                </a:moveTo>
                <a:lnTo>
                  <a:pt x="32728" y="4"/>
                </a:lnTo>
                <a:cubicBezTo>
                  <a:pt x="30012" y="12"/>
                  <a:pt x="27201" y="17"/>
                  <a:pt x="24341" y="29"/>
                </a:cubicBezTo>
                <a:cubicBezTo>
                  <a:pt x="23545" y="33"/>
                  <a:pt x="22774" y="41"/>
                  <a:pt x="22019" y="41"/>
                </a:cubicBezTo>
                <a:cubicBezTo>
                  <a:pt x="21939" y="42"/>
                  <a:pt x="21859" y="42"/>
                  <a:pt x="21779" y="42"/>
                </a:cubicBezTo>
                <a:cubicBezTo>
                  <a:pt x="21119" y="42"/>
                  <a:pt x="20453" y="28"/>
                  <a:pt x="19762" y="21"/>
                </a:cubicBezTo>
                <a:cubicBezTo>
                  <a:pt x="19372" y="12"/>
                  <a:pt x="18982" y="12"/>
                  <a:pt x="18580" y="12"/>
                </a:cubicBezTo>
                <a:cubicBezTo>
                  <a:pt x="18174" y="17"/>
                  <a:pt x="17784" y="21"/>
                  <a:pt x="17411" y="29"/>
                </a:cubicBezTo>
                <a:cubicBezTo>
                  <a:pt x="16797" y="39"/>
                  <a:pt x="16240" y="52"/>
                  <a:pt x="15692" y="52"/>
                </a:cubicBezTo>
                <a:cubicBezTo>
                  <a:pt x="15565" y="52"/>
                  <a:pt x="15440" y="51"/>
                  <a:pt x="15314" y="49"/>
                </a:cubicBezTo>
                <a:cubicBezTo>
                  <a:pt x="14624" y="45"/>
                  <a:pt x="13931" y="33"/>
                  <a:pt x="13221" y="25"/>
                </a:cubicBezTo>
                <a:cubicBezTo>
                  <a:pt x="12864" y="23"/>
                  <a:pt x="12512" y="22"/>
                  <a:pt x="12167" y="22"/>
                </a:cubicBezTo>
                <a:cubicBezTo>
                  <a:pt x="11822" y="22"/>
                  <a:pt x="11483" y="23"/>
                  <a:pt x="11153" y="25"/>
                </a:cubicBezTo>
                <a:cubicBezTo>
                  <a:pt x="10493" y="29"/>
                  <a:pt x="9881" y="29"/>
                  <a:pt x="9278" y="29"/>
                </a:cubicBezTo>
                <a:cubicBezTo>
                  <a:pt x="8642" y="29"/>
                  <a:pt x="8043" y="33"/>
                  <a:pt x="7485" y="37"/>
                </a:cubicBezTo>
                <a:cubicBezTo>
                  <a:pt x="6927" y="41"/>
                  <a:pt x="6389" y="41"/>
                  <a:pt x="5913" y="41"/>
                </a:cubicBezTo>
                <a:cubicBezTo>
                  <a:pt x="5429" y="37"/>
                  <a:pt x="4953" y="33"/>
                  <a:pt x="4489" y="29"/>
                </a:cubicBezTo>
                <a:cubicBezTo>
                  <a:pt x="4026" y="21"/>
                  <a:pt x="3579" y="21"/>
                  <a:pt x="3156" y="21"/>
                </a:cubicBezTo>
                <a:cubicBezTo>
                  <a:pt x="2754" y="25"/>
                  <a:pt x="2393" y="29"/>
                  <a:pt x="2064" y="33"/>
                </a:cubicBezTo>
                <a:cubicBezTo>
                  <a:pt x="755" y="53"/>
                  <a:pt x="9" y="86"/>
                  <a:pt x="5" y="136"/>
                </a:cubicBezTo>
                <a:cubicBezTo>
                  <a:pt x="0" y="189"/>
                  <a:pt x="751" y="214"/>
                  <a:pt x="2073" y="218"/>
                </a:cubicBezTo>
                <a:cubicBezTo>
                  <a:pt x="2401" y="222"/>
                  <a:pt x="2770" y="222"/>
                  <a:pt x="3164" y="222"/>
                </a:cubicBezTo>
                <a:cubicBezTo>
                  <a:pt x="3529" y="222"/>
                  <a:pt x="3935" y="230"/>
                  <a:pt x="4387" y="234"/>
                </a:cubicBezTo>
                <a:cubicBezTo>
                  <a:pt x="4842" y="238"/>
                  <a:pt x="5347" y="250"/>
                  <a:pt x="5905" y="250"/>
                </a:cubicBezTo>
                <a:cubicBezTo>
                  <a:pt x="6471" y="250"/>
                  <a:pt x="7029" y="246"/>
                  <a:pt x="7604" y="238"/>
                </a:cubicBezTo>
                <a:cubicBezTo>
                  <a:pt x="8182" y="234"/>
                  <a:pt x="8765" y="226"/>
                  <a:pt x="9356" y="226"/>
                </a:cubicBezTo>
                <a:cubicBezTo>
                  <a:pt x="9996" y="222"/>
                  <a:pt x="10648" y="214"/>
                  <a:pt x="11301" y="209"/>
                </a:cubicBezTo>
                <a:cubicBezTo>
                  <a:pt x="11781" y="203"/>
                  <a:pt x="12251" y="200"/>
                  <a:pt x="12727" y="200"/>
                </a:cubicBezTo>
                <a:cubicBezTo>
                  <a:pt x="12902" y="200"/>
                  <a:pt x="13077" y="200"/>
                  <a:pt x="13254" y="201"/>
                </a:cubicBezTo>
                <a:cubicBezTo>
                  <a:pt x="13923" y="205"/>
                  <a:pt x="14637" y="214"/>
                  <a:pt x="15400" y="214"/>
                </a:cubicBezTo>
                <a:cubicBezTo>
                  <a:pt x="15469" y="214"/>
                  <a:pt x="15538" y="214"/>
                  <a:pt x="15607" y="214"/>
                </a:cubicBezTo>
                <a:cubicBezTo>
                  <a:pt x="16324" y="214"/>
                  <a:pt x="17030" y="196"/>
                  <a:pt x="17677" y="181"/>
                </a:cubicBezTo>
                <a:cubicBezTo>
                  <a:pt x="18038" y="172"/>
                  <a:pt x="18387" y="168"/>
                  <a:pt x="18728" y="168"/>
                </a:cubicBezTo>
                <a:cubicBezTo>
                  <a:pt x="19077" y="168"/>
                  <a:pt x="19442" y="168"/>
                  <a:pt x="19815" y="172"/>
                </a:cubicBezTo>
                <a:cubicBezTo>
                  <a:pt x="20558" y="185"/>
                  <a:pt x="21358" y="197"/>
                  <a:pt x="22170" y="197"/>
                </a:cubicBezTo>
                <a:cubicBezTo>
                  <a:pt x="22966" y="197"/>
                  <a:pt x="23746" y="189"/>
                  <a:pt x="24509" y="189"/>
                </a:cubicBezTo>
                <a:lnTo>
                  <a:pt x="32847" y="218"/>
                </a:lnTo>
                <a:lnTo>
                  <a:pt x="34833" y="222"/>
                </a:lnTo>
                <a:cubicBezTo>
                  <a:pt x="35444" y="226"/>
                  <a:pt x="36076" y="234"/>
                  <a:pt x="36704" y="242"/>
                </a:cubicBezTo>
                <a:cubicBezTo>
                  <a:pt x="37336" y="250"/>
                  <a:pt x="38013" y="255"/>
                  <a:pt x="38616" y="255"/>
                </a:cubicBezTo>
                <a:lnTo>
                  <a:pt x="41189" y="255"/>
                </a:lnTo>
                <a:cubicBezTo>
                  <a:pt x="41452" y="259"/>
                  <a:pt x="41694" y="259"/>
                  <a:pt x="41948" y="263"/>
                </a:cubicBezTo>
                <a:cubicBezTo>
                  <a:pt x="42449" y="271"/>
                  <a:pt x="42953" y="279"/>
                  <a:pt x="43450" y="287"/>
                </a:cubicBezTo>
                <a:lnTo>
                  <a:pt x="44193" y="300"/>
                </a:lnTo>
                <a:lnTo>
                  <a:pt x="44898" y="300"/>
                </a:lnTo>
                <a:lnTo>
                  <a:pt x="46142" y="312"/>
                </a:lnTo>
                <a:cubicBezTo>
                  <a:pt x="46917" y="316"/>
                  <a:pt x="47594" y="320"/>
                  <a:pt x="48140" y="324"/>
                </a:cubicBezTo>
                <a:lnTo>
                  <a:pt x="49404" y="341"/>
                </a:lnTo>
                <a:lnTo>
                  <a:pt x="51156" y="357"/>
                </a:lnTo>
                <a:cubicBezTo>
                  <a:pt x="51468" y="359"/>
                  <a:pt x="51764" y="360"/>
                  <a:pt x="52045" y="360"/>
                </a:cubicBezTo>
                <a:cubicBezTo>
                  <a:pt x="52325" y="360"/>
                  <a:pt x="52590" y="359"/>
                  <a:pt x="52838" y="357"/>
                </a:cubicBezTo>
                <a:cubicBezTo>
                  <a:pt x="53339" y="353"/>
                  <a:pt x="53786" y="353"/>
                  <a:pt x="54172" y="353"/>
                </a:cubicBezTo>
                <a:cubicBezTo>
                  <a:pt x="54562" y="353"/>
                  <a:pt x="54947" y="357"/>
                  <a:pt x="55296" y="365"/>
                </a:cubicBezTo>
                <a:cubicBezTo>
                  <a:pt x="55872" y="372"/>
                  <a:pt x="56377" y="379"/>
                  <a:pt x="56773" y="379"/>
                </a:cubicBezTo>
                <a:cubicBezTo>
                  <a:pt x="56862" y="379"/>
                  <a:pt x="56946" y="378"/>
                  <a:pt x="57024" y="378"/>
                </a:cubicBezTo>
                <a:cubicBezTo>
                  <a:pt x="57442" y="378"/>
                  <a:pt x="57680" y="365"/>
                  <a:pt x="57705" y="345"/>
                </a:cubicBezTo>
                <a:cubicBezTo>
                  <a:pt x="57725" y="324"/>
                  <a:pt x="57541" y="300"/>
                  <a:pt x="57179" y="271"/>
                </a:cubicBezTo>
                <a:cubicBezTo>
                  <a:pt x="56822" y="242"/>
                  <a:pt x="56297" y="205"/>
                  <a:pt x="55579" y="168"/>
                </a:cubicBezTo>
                <a:cubicBezTo>
                  <a:pt x="55218" y="148"/>
                  <a:pt x="54804" y="131"/>
                  <a:pt x="54328" y="119"/>
                </a:cubicBezTo>
                <a:cubicBezTo>
                  <a:pt x="53852" y="107"/>
                  <a:pt x="53343" y="99"/>
                  <a:pt x="52834" y="95"/>
                </a:cubicBezTo>
                <a:cubicBezTo>
                  <a:pt x="52325" y="90"/>
                  <a:pt x="51812" y="90"/>
                  <a:pt x="51316" y="82"/>
                </a:cubicBezTo>
                <a:cubicBezTo>
                  <a:pt x="50766" y="74"/>
                  <a:pt x="50167" y="66"/>
                  <a:pt x="49556" y="58"/>
                </a:cubicBezTo>
                <a:lnTo>
                  <a:pt x="48263" y="45"/>
                </a:lnTo>
                <a:cubicBezTo>
                  <a:pt x="47697" y="41"/>
                  <a:pt x="47007" y="41"/>
                  <a:pt x="46211" y="37"/>
                </a:cubicBezTo>
                <a:lnTo>
                  <a:pt x="44935" y="33"/>
                </a:lnTo>
                <a:lnTo>
                  <a:pt x="44271" y="33"/>
                </a:lnTo>
                <a:cubicBezTo>
                  <a:pt x="44049" y="33"/>
                  <a:pt x="43815" y="29"/>
                  <a:pt x="43577" y="25"/>
                </a:cubicBezTo>
                <a:cubicBezTo>
                  <a:pt x="43097" y="21"/>
                  <a:pt x="42576" y="12"/>
                  <a:pt x="42014" y="8"/>
                </a:cubicBezTo>
                <a:cubicBezTo>
                  <a:pt x="41822" y="7"/>
                  <a:pt x="41630" y="7"/>
                  <a:pt x="41437" y="7"/>
                </a:cubicBezTo>
                <a:cubicBezTo>
                  <a:pt x="41051" y="7"/>
                  <a:pt x="40664" y="8"/>
                  <a:pt x="40278" y="8"/>
                </a:cubicBezTo>
                <a:lnTo>
                  <a:pt x="38514" y="17"/>
                </a:lnTo>
                <a:cubicBezTo>
                  <a:pt x="38339" y="18"/>
                  <a:pt x="38168" y="18"/>
                  <a:pt x="37996" y="18"/>
                </a:cubicBezTo>
                <a:cubicBezTo>
                  <a:pt x="37581" y="18"/>
                  <a:pt x="37166" y="15"/>
                  <a:pt x="36716" y="12"/>
                </a:cubicBezTo>
                <a:cubicBezTo>
                  <a:pt x="36093" y="8"/>
                  <a:pt x="35428" y="0"/>
                  <a:pt x="34730" y="0"/>
                </a:cubicBezTo>
                <a:close/>
              </a:path>
            </a:pathLst>
          </a:custGeom>
          <a:solidFill>
            <a:schemeClr val="accent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12"/>
          <p:cNvSpPr/>
          <p:nvPr/>
        </p:nvSpPr>
        <p:spPr>
          <a:xfrm>
            <a:off x="1983038" y="2178913"/>
            <a:ext cx="33225" cy="491820"/>
          </a:xfrm>
          <a:custGeom>
            <a:rect b="b" l="l" r="r" t="t"/>
            <a:pathLst>
              <a:path extrusionOk="0" h="8516" w="387">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12"/>
          <p:cNvSpPr/>
          <p:nvPr/>
        </p:nvSpPr>
        <p:spPr>
          <a:xfrm>
            <a:off x="4578313" y="2178913"/>
            <a:ext cx="33225" cy="491820"/>
          </a:xfrm>
          <a:custGeom>
            <a:rect b="b" l="l" r="r" t="t"/>
            <a:pathLst>
              <a:path extrusionOk="0" h="8516" w="387">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12"/>
          <p:cNvSpPr/>
          <p:nvPr/>
        </p:nvSpPr>
        <p:spPr>
          <a:xfrm>
            <a:off x="7219713" y="2178913"/>
            <a:ext cx="33225" cy="491820"/>
          </a:xfrm>
          <a:custGeom>
            <a:rect b="b" l="l" r="r" t="t"/>
            <a:pathLst>
              <a:path extrusionOk="0" h="8516" w="387">
                <a:moveTo>
                  <a:pt x="346" y="1"/>
                </a:moveTo>
                <a:cubicBezTo>
                  <a:pt x="326" y="1"/>
                  <a:pt x="307" y="29"/>
                  <a:pt x="280" y="79"/>
                </a:cubicBezTo>
                <a:cubicBezTo>
                  <a:pt x="239" y="153"/>
                  <a:pt x="202" y="231"/>
                  <a:pt x="177" y="313"/>
                </a:cubicBezTo>
                <a:cubicBezTo>
                  <a:pt x="152" y="375"/>
                  <a:pt x="136" y="436"/>
                  <a:pt x="124" y="498"/>
                </a:cubicBezTo>
                <a:cubicBezTo>
                  <a:pt x="111" y="571"/>
                  <a:pt x="103" y="645"/>
                  <a:pt x="103" y="719"/>
                </a:cubicBezTo>
                <a:cubicBezTo>
                  <a:pt x="99" y="793"/>
                  <a:pt x="95" y="871"/>
                  <a:pt x="87" y="941"/>
                </a:cubicBezTo>
                <a:cubicBezTo>
                  <a:pt x="79" y="1023"/>
                  <a:pt x="70" y="1113"/>
                  <a:pt x="66" y="1203"/>
                </a:cubicBezTo>
                <a:cubicBezTo>
                  <a:pt x="62" y="1244"/>
                  <a:pt x="58" y="1310"/>
                  <a:pt x="54" y="1392"/>
                </a:cubicBezTo>
                <a:cubicBezTo>
                  <a:pt x="46" y="1478"/>
                  <a:pt x="46" y="1577"/>
                  <a:pt x="42" y="1696"/>
                </a:cubicBezTo>
                <a:cubicBezTo>
                  <a:pt x="42" y="1753"/>
                  <a:pt x="38" y="1819"/>
                  <a:pt x="38" y="1885"/>
                </a:cubicBezTo>
                <a:cubicBezTo>
                  <a:pt x="38" y="1917"/>
                  <a:pt x="38" y="1950"/>
                  <a:pt x="38" y="1983"/>
                </a:cubicBezTo>
                <a:cubicBezTo>
                  <a:pt x="33" y="2016"/>
                  <a:pt x="33" y="2049"/>
                  <a:pt x="29" y="2086"/>
                </a:cubicBezTo>
                <a:cubicBezTo>
                  <a:pt x="25" y="2155"/>
                  <a:pt x="17" y="2233"/>
                  <a:pt x="13" y="2315"/>
                </a:cubicBezTo>
                <a:cubicBezTo>
                  <a:pt x="9" y="2402"/>
                  <a:pt x="9" y="2488"/>
                  <a:pt x="13" y="2574"/>
                </a:cubicBezTo>
                <a:cubicBezTo>
                  <a:pt x="13" y="2656"/>
                  <a:pt x="17" y="2746"/>
                  <a:pt x="21" y="2832"/>
                </a:cubicBezTo>
                <a:cubicBezTo>
                  <a:pt x="21" y="2923"/>
                  <a:pt x="21" y="3005"/>
                  <a:pt x="17" y="3099"/>
                </a:cubicBezTo>
                <a:cubicBezTo>
                  <a:pt x="9" y="3189"/>
                  <a:pt x="1" y="3296"/>
                  <a:pt x="5" y="3390"/>
                </a:cubicBezTo>
                <a:cubicBezTo>
                  <a:pt x="9" y="3489"/>
                  <a:pt x="9" y="3587"/>
                  <a:pt x="9" y="3686"/>
                </a:cubicBezTo>
                <a:cubicBezTo>
                  <a:pt x="13" y="4088"/>
                  <a:pt x="21" y="4502"/>
                  <a:pt x="29" y="4925"/>
                </a:cubicBezTo>
                <a:cubicBezTo>
                  <a:pt x="33" y="5044"/>
                  <a:pt x="42" y="5159"/>
                  <a:pt x="46" y="5266"/>
                </a:cubicBezTo>
                <a:cubicBezTo>
                  <a:pt x="46" y="5376"/>
                  <a:pt x="33" y="5487"/>
                  <a:pt x="25" y="5602"/>
                </a:cubicBezTo>
                <a:cubicBezTo>
                  <a:pt x="17" y="5660"/>
                  <a:pt x="17" y="5717"/>
                  <a:pt x="17" y="5774"/>
                </a:cubicBezTo>
                <a:cubicBezTo>
                  <a:pt x="17" y="5832"/>
                  <a:pt x="25" y="5889"/>
                  <a:pt x="33" y="5947"/>
                </a:cubicBezTo>
                <a:cubicBezTo>
                  <a:pt x="50" y="6049"/>
                  <a:pt x="54" y="6152"/>
                  <a:pt x="54" y="6254"/>
                </a:cubicBezTo>
                <a:cubicBezTo>
                  <a:pt x="50" y="6357"/>
                  <a:pt x="33" y="6460"/>
                  <a:pt x="29" y="6562"/>
                </a:cubicBezTo>
                <a:cubicBezTo>
                  <a:pt x="21" y="6665"/>
                  <a:pt x="21" y="6767"/>
                  <a:pt x="29" y="6870"/>
                </a:cubicBezTo>
                <a:cubicBezTo>
                  <a:pt x="33" y="6968"/>
                  <a:pt x="33" y="7055"/>
                  <a:pt x="33" y="7149"/>
                </a:cubicBezTo>
                <a:cubicBezTo>
                  <a:pt x="33" y="7239"/>
                  <a:pt x="38" y="7330"/>
                  <a:pt x="42" y="7412"/>
                </a:cubicBezTo>
                <a:cubicBezTo>
                  <a:pt x="42" y="7494"/>
                  <a:pt x="46" y="7572"/>
                  <a:pt x="42" y="7641"/>
                </a:cubicBezTo>
                <a:cubicBezTo>
                  <a:pt x="42" y="7715"/>
                  <a:pt x="33" y="7785"/>
                  <a:pt x="29" y="7855"/>
                </a:cubicBezTo>
                <a:cubicBezTo>
                  <a:pt x="25" y="7920"/>
                  <a:pt x="21" y="7986"/>
                  <a:pt x="25" y="8052"/>
                </a:cubicBezTo>
                <a:cubicBezTo>
                  <a:pt x="29" y="8109"/>
                  <a:pt x="33" y="8163"/>
                  <a:pt x="38" y="8212"/>
                </a:cubicBezTo>
                <a:cubicBezTo>
                  <a:pt x="58" y="8405"/>
                  <a:pt x="87" y="8515"/>
                  <a:pt x="136" y="8515"/>
                </a:cubicBezTo>
                <a:cubicBezTo>
                  <a:pt x="189" y="8515"/>
                  <a:pt x="214" y="8405"/>
                  <a:pt x="222" y="8212"/>
                </a:cubicBezTo>
                <a:cubicBezTo>
                  <a:pt x="226" y="8163"/>
                  <a:pt x="222" y="8105"/>
                  <a:pt x="226" y="8052"/>
                </a:cubicBezTo>
                <a:cubicBezTo>
                  <a:pt x="226" y="7998"/>
                  <a:pt x="230" y="7937"/>
                  <a:pt x="239" y="7871"/>
                </a:cubicBezTo>
                <a:cubicBezTo>
                  <a:pt x="243" y="7801"/>
                  <a:pt x="251" y="7732"/>
                  <a:pt x="251" y="7646"/>
                </a:cubicBezTo>
                <a:cubicBezTo>
                  <a:pt x="255" y="7563"/>
                  <a:pt x="247" y="7477"/>
                  <a:pt x="243" y="7395"/>
                </a:cubicBezTo>
                <a:cubicBezTo>
                  <a:pt x="239" y="7313"/>
                  <a:pt x="230" y="7235"/>
                  <a:pt x="226" y="7141"/>
                </a:cubicBezTo>
                <a:cubicBezTo>
                  <a:pt x="226" y="7046"/>
                  <a:pt x="218" y="6948"/>
                  <a:pt x="210" y="6854"/>
                </a:cubicBezTo>
                <a:cubicBezTo>
                  <a:pt x="202" y="6755"/>
                  <a:pt x="202" y="6661"/>
                  <a:pt x="202" y="6562"/>
                </a:cubicBezTo>
                <a:cubicBezTo>
                  <a:pt x="206" y="6464"/>
                  <a:pt x="218" y="6361"/>
                  <a:pt x="218" y="6246"/>
                </a:cubicBezTo>
                <a:cubicBezTo>
                  <a:pt x="214" y="6136"/>
                  <a:pt x="206" y="6021"/>
                  <a:pt x="185" y="5910"/>
                </a:cubicBezTo>
                <a:cubicBezTo>
                  <a:pt x="177" y="5861"/>
                  <a:pt x="173" y="5807"/>
                  <a:pt x="169" y="5758"/>
                </a:cubicBezTo>
                <a:cubicBezTo>
                  <a:pt x="169" y="5705"/>
                  <a:pt x="173" y="5651"/>
                  <a:pt x="177" y="5598"/>
                </a:cubicBezTo>
                <a:cubicBezTo>
                  <a:pt x="185" y="5487"/>
                  <a:pt x="198" y="5364"/>
                  <a:pt x="198" y="5249"/>
                </a:cubicBezTo>
                <a:cubicBezTo>
                  <a:pt x="198" y="5130"/>
                  <a:pt x="193" y="5015"/>
                  <a:pt x="193" y="4905"/>
                </a:cubicBezTo>
                <a:cubicBezTo>
                  <a:pt x="202" y="4486"/>
                  <a:pt x="210" y="4067"/>
                  <a:pt x="222" y="3674"/>
                </a:cubicBezTo>
                <a:cubicBezTo>
                  <a:pt x="222" y="3575"/>
                  <a:pt x="222" y="3468"/>
                  <a:pt x="226" y="3378"/>
                </a:cubicBezTo>
                <a:cubicBezTo>
                  <a:pt x="230" y="3288"/>
                  <a:pt x="239" y="3198"/>
                  <a:pt x="247" y="3103"/>
                </a:cubicBezTo>
                <a:cubicBezTo>
                  <a:pt x="255" y="3009"/>
                  <a:pt x="259" y="2910"/>
                  <a:pt x="259" y="2820"/>
                </a:cubicBezTo>
                <a:lnTo>
                  <a:pt x="259" y="2562"/>
                </a:lnTo>
                <a:cubicBezTo>
                  <a:pt x="259" y="2521"/>
                  <a:pt x="259" y="2479"/>
                  <a:pt x="259" y="2443"/>
                </a:cubicBezTo>
                <a:cubicBezTo>
                  <a:pt x="263" y="2402"/>
                  <a:pt x="263" y="2369"/>
                  <a:pt x="267" y="2328"/>
                </a:cubicBezTo>
                <a:cubicBezTo>
                  <a:pt x="271" y="2254"/>
                  <a:pt x="284" y="2180"/>
                  <a:pt x="292" y="2106"/>
                </a:cubicBezTo>
                <a:cubicBezTo>
                  <a:pt x="296" y="2073"/>
                  <a:pt x="300" y="2036"/>
                  <a:pt x="300" y="1999"/>
                </a:cubicBezTo>
                <a:cubicBezTo>
                  <a:pt x="304" y="1979"/>
                  <a:pt x="304" y="1962"/>
                  <a:pt x="304" y="1942"/>
                </a:cubicBezTo>
                <a:cubicBezTo>
                  <a:pt x="308" y="1926"/>
                  <a:pt x="308" y="1909"/>
                  <a:pt x="308" y="1893"/>
                </a:cubicBezTo>
                <a:cubicBezTo>
                  <a:pt x="312" y="1827"/>
                  <a:pt x="312" y="1766"/>
                  <a:pt x="317" y="1708"/>
                </a:cubicBezTo>
                <a:cubicBezTo>
                  <a:pt x="325" y="1593"/>
                  <a:pt x="325" y="1495"/>
                  <a:pt x="333" y="1413"/>
                </a:cubicBezTo>
                <a:cubicBezTo>
                  <a:pt x="337" y="1331"/>
                  <a:pt x="341" y="1269"/>
                  <a:pt x="345" y="1228"/>
                </a:cubicBezTo>
                <a:cubicBezTo>
                  <a:pt x="353" y="1138"/>
                  <a:pt x="358" y="1052"/>
                  <a:pt x="362" y="969"/>
                </a:cubicBezTo>
                <a:cubicBezTo>
                  <a:pt x="366" y="887"/>
                  <a:pt x="366" y="805"/>
                  <a:pt x="362" y="723"/>
                </a:cubicBezTo>
                <a:cubicBezTo>
                  <a:pt x="358" y="649"/>
                  <a:pt x="358" y="584"/>
                  <a:pt x="358" y="526"/>
                </a:cubicBezTo>
                <a:cubicBezTo>
                  <a:pt x="358" y="469"/>
                  <a:pt x="366" y="411"/>
                  <a:pt x="370" y="358"/>
                </a:cubicBezTo>
                <a:cubicBezTo>
                  <a:pt x="382" y="276"/>
                  <a:pt x="386" y="190"/>
                  <a:pt x="386" y="104"/>
                </a:cubicBezTo>
                <a:cubicBezTo>
                  <a:pt x="382" y="38"/>
                  <a:pt x="374" y="5"/>
                  <a:pt x="349" y="1"/>
                </a:cubicBezTo>
                <a:cubicBezTo>
                  <a:pt x="348" y="1"/>
                  <a:pt x="347" y="1"/>
                  <a:pt x="346" y="1"/>
                </a:cubicBezTo>
                <a:close/>
              </a:path>
            </a:pathLst>
          </a:custGeom>
          <a:solidFill>
            <a:schemeClr val="dk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112"/>
          <p:cNvGrpSpPr/>
          <p:nvPr/>
        </p:nvGrpSpPr>
        <p:grpSpPr>
          <a:xfrm>
            <a:off x="1637518" y="1548811"/>
            <a:ext cx="724264" cy="705611"/>
            <a:chOff x="2581550" y="1973000"/>
            <a:chExt cx="926050" cy="902200"/>
          </a:xfrm>
        </p:grpSpPr>
        <p:sp>
          <p:nvSpPr>
            <p:cNvPr id="1341" name="Google Shape;1341;p112"/>
            <p:cNvSpPr/>
            <p:nvPr/>
          </p:nvSpPr>
          <p:spPr>
            <a:xfrm>
              <a:off x="2581550" y="1973000"/>
              <a:ext cx="926050" cy="902200"/>
            </a:xfrm>
            <a:custGeom>
              <a:rect b="b" l="l" r="r" t="t"/>
              <a:pathLst>
                <a:path extrusionOk="0" fill="none" h="36088" w="37042">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cap="flat" cmpd="sng" w="19050">
              <a:solidFill>
                <a:srgbClr val="666666"/>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12"/>
            <p:cNvSpPr/>
            <p:nvPr/>
          </p:nvSpPr>
          <p:spPr>
            <a:xfrm>
              <a:off x="2679200" y="2069425"/>
              <a:ext cx="719450" cy="713500"/>
            </a:xfrm>
            <a:custGeom>
              <a:rect b="b" l="l" r="r" t="t"/>
              <a:pathLst>
                <a:path extrusionOk="0" fill="none" h="28540" w="28778">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cap="flat" cmpd="sng" w="19050">
              <a:solidFill>
                <a:srgbClr val="666666"/>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3" name="Google Shape;1343;p112"/>
          <p:cNvGrpSpPr/>
          <p:nvPr/>
        </p:nvGrpSpPr>
        <p:grpSpPr>
          <a:xfrm>
            <a:off x="4209843" y="1569386"/>
            <a:ext cx="724264" cy="705611"/>
            <a:chOff x="2581550" y="1973000"/>
            <a:chExt cx="926050" cy="902200"/>
          </a:xfrm>
        </p:grpSpPr>
        <p:sp>
          <p:nvSpPr>
            <p:cNvPr id="1344" name="Google Shape;1344;p112"/>
            <p:cNvSpPr/>
            <p:nvPr/>
          </p:nvSpPr>
          <p:spPr>
            <a:xfrm>
              <a:off x="2581550" y="1973000"/>
              <a:ext cx="926050" cy="902200"/>
            </a:xfrm>
            <a:custGeom>
              <a:rect b="b" l="l" r="r" t="t"/>
              <a:pathLst>
                <a:path extrusionOk="0" fill="none" h="36088" w="37042">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cap="flat" cmpd="sng" w="19050">
              <a:solidFill>
                <a:srgbClr val="666666"/>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12"/>
            <p:cNvSpPr/>
            <p:nvPr/>
          </p:nvSpPr>
          <p:spPr>
            <a:xfrm>
              <a:off x="2679200" y="2069425"/>
              <a:ext cx="719450" cy="713500"/>
            </a:xfrm>
            <a:custGeom>
              <a:rect b="b" l="l" r="r" t="t"/>
              <a:pathLst>
                <a:path extrusionOk="0" fill="none" h="28540" w="28778">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cap="flat" cmpd="sng" w="19050">
              <a:solidFill>
                <a:srgbClr val="666666"/>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112"/>
          <p:cNvGrpSpPr/>
          <p:nvPr/>
        </p:nvGrpSpPr>
        <p:grpSpPr>
          <a:xfrm>
            <a:off x="6874193" y="1569386"/>
            <a:ext cx="724264" cy="705611"/>
            <a:chOff x="2581550" y="1973000"/>
            <a:chExt cx="926050" cy="902200"/>
          </a:xfrm>
        </p:grpSpPr>
        <p:sp>
          <p:nvSpPr>
            <p:cNvPr id="1347" name="Google Shape;1347;p112"/>
            <p:cNvSpPr/>
            <p:nvPr/>
          </p:nvSpPr>
          <p:spPr>
            <a:xfrm>
              <a:off x="2581550" y="1973000"/>
              <a:ext cx="926050" cy="902200"/>
            </a:xfrm>
            <a:custGeom>
              <a:rect b="b" l="l" r="r" t="t"/>
              <a:pathLst>
                <a:path extrusionOk="0" fill="none" h="36088" w="37042">
                  <a:moveTo>
                    <a:pt x="6668" y="31659"/>
                  </a:moveTo>
                  <a:cubicBezTo>
                    <a:pt x="9526" y="34600"/>
                    <a:pt x="12419" y="36088"/>
                    <a:pt x="15265" y="36088"/>
                  </a:cubicBezTo>
                  <a:cubicBezTo>
                    <a:pt x="15491" y="36088"/>
                    <a:pt x="15729" y="36076"/>
                    <a:pt x="15967" y="36052"/>
                  </a:cubicBezTo>
                  <a:cubicBezTo>
                    <a:pt x="16467" y="36016"/>
                    <a:pt x="17027" y="35993"/>
                    <a:pt x="17706" y="35993"/>
                  </a:cubicBezTo>
                  <a:cubicBezTo>
                    <a:pt x="18075" y="35993"/>
                    <a:pt x="18456" y="35993"/>
                    <a:pt x="18813" y="36016"/>
                  </a:cubicBezTo>
                  <a:cubicBezTo>
                    <a:pt x="19182" y="36016"/>
                    <a:pt x="19551" y="36028"/>
                    <a:pt x="19920" y="36028"/>
                  </a:cubicBezTo>
                  <a:cubicBezTo>
                    <a:pt x="20932" y="36028"/>
                    <a:pt x="22111" y="35993"/>
                    <a:pt x="23301" y="35731"/>
                  </a:cubicBezTo>
                  <a:cubicBezTo>
                    <a:pt x="28635" y="34540"/>
                    <a:pt x="32410" y="31016"/>
                    <a:pt x="35196" y="24622"/>
                  </a:cubicBezTo>
                  <a:cubicBezTo>
                    <a:pt x="36089" y="22598"/>
                    <a:pt x="36565" y="20253"/>
                    <a:pt x="36696" y="17455"/>
                  </a:cubicBezTo>
                  <a:cubicBezTo>
                    <a:pt x="37041" y="9561"/>
                    <a:pt x="30910" y="1965"/>
                    <a:pt x="23051" y="488"/>
                  </a:cubicBezTo>
                  <a:cubicBezTo>
                    <a:pt x="21313" y="155"/>
                    <a:pt x="19599" y="0"/>
                    <a:pt x="17956" y="0"/>
                  </a:cubicBezTo>
                  <a:cubicBezTo>
                    <a:pt x="11157" y="0"/>
                    <a:pt x="5918" y="2858"/>
                    <a:pt x="2811" y="8287"/>
                  </a:cubicBezTo>
                  <a:cubicBezTo>
                    <a:pt x="846" y="11704"/>
                    <a:pt x="1" y="16371"/>
                    <a:pt x="453" y="21050"/>
                  </a:cubicBezTo>
                  <a:cubicBezTo>
                    <a:pt x="870" y="25384"/>
                    <a:pt x="3882" y="28801"/>
                    <a:pt x="6668" y="31659"/>
                  </a:cubicBezTo>
                  <a:close/>
                  <a:moveTo>
                    <a:pt x="3537" y="8704"/>
                  </a:moveTo>
                  <a:cubicBezTo>
                    <a:pt x="7264" y="2215"/>
                    <a:pt x="13419" y="845"/>
                    <a:pt x="17944" y="845"/>
                  </a:cubicBezTo>
                  <a:cubicBezTo>
                    <a:pt x="19527" y="845"/>
                    <a:pt x="21170" y="1012"/>
                    <a:pt x="22873" y="1322"/>
                  </a:cubicBezTo>
                  <a:cubicBezTo>
                    <a:pt x="30326" y="2715"/>
                    <a:pt x="36148" y="9930"/>
                    <a:pt x="35815" y="17395"/>
                  </a:cubicBezTo>
                  <a:cubicBezTo>
                    <a:pt x="35696" y="20086"/>
                    <a:pt x="35243" y="22324"/>
                    <a:pt x="34386" y="24253"/>
                  </a:cubicBezTo>
                  <a:cubicBezTo>
                    <a:pt x="31731" y="30361"/>
                    <a:pt x="28135" y="33719"/>
                    <a:pt x="23099" y="34850"/>
                  </a:cubicBezTo>
                  <a:cubicBezTo>
                    <a:pt x="21992" y="35112"/>
                    <a:pt x="20861" y="35135"/>
                    <a:pt x="19908" y="35135"/>
                  </a:cubicBezTo>
                  <a:cubicBezTo>
                    <a:pt x="19539" y="35135"/>
                    <a:pt x="19170" y="35135"/>
                    <a:pt x="18813" y="35124"/>
                  </a:cubicBezTo>
                  <a:cubicBezTo>
                    <a:pt x="18432" y="35124"/>
                    <a:pt x="18063" y="35100"/>
                    <a:pt x="17694" y="35100"/>
                  </a:cubicBezTo>
                  <a:cubicBezTo>
                    <a:pt x="16979" y="35100"/>
                    <a:pt x="16396" y="35124"/>
                    <a:pt x="15872" y="35183"/>
                  </a:cubicBezTo>
                  <a:cubicBezTo>
                    <a:pt x="13038" y="35433"/>
                    <a:pt x="10181" y="34016"/>
                    <a:pt x="7276" y="31040"/>
                  </a:cubicBezTo>
                  <a:cubicBezTo>
                    <a:pt x="4597" y="28289"/>
                    <a:pt x="1704" y="25015"/>
                    <a:pt x="1311" y="20955"/>
                  </a:cubicBezTo>
                  <a:cubicBezTo>
                    <a:pt x="846" y="16443"/>
                    <a:pt x="1668" y="11978"/>
                    <a:pt x="3537" y="8704"/>
                  </a:cubicBezTo>
                  <a:close/>
                </a:path>
              </a:pathLst>
            </a:custGeom>
            <a:noFill/>
            <a:ln cap="flat" cmpd="sng" w="19050">
              <a:solidFill>
                <a:srgbClr val="666666"/>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12"/>
            <p:cNvSpPr/>
            <p:nvPr/>
          </p:nvSpPr>
          <p:spPr>
            <a:xfrm>
              <a:off x="2679200" y="2069425"/>
              <a:ext cx="719450" cy="713500"/>
            </a:xfrm>
            <a:custGeom>
              <a:rect b="b" l="l" r="r" t="t"/>
              <a:pathLst>
                <a:path extrusionOk="0" fill="none" h="28540" w="28778">
                  <a:moveTo>
                    <a:pt x="13930" y="1"/>
                  </a:moveTo>
                  <a:cubicBezTo>
                    <a:pt x="15216" y="1"/>
                    <a:pt x="16574" y="120"/>
                    <a:pt x="17955" y="394"/>
                  </a:cubicBezTo>
                  <a:cubicBezTo>
                    <a:pt x="23932" y="1572"/>
                    <a:pt x="28778" y="7680"/>
                    <a:pt x="28480" y="13657"/>
                  </a:cubicBezTo>
                  <a:cubicBezTo>
                    <a:pt x="28373" y="15872"/>
                    <a:pt x="28004" y="17729"/>
                    <a:pt x="27313" y="19325"/>
                  </a:cubicBezTo>
                  <a:cubicBezTo>
                    <a:pt x="25146" y="24361"/>
                    <a:pt x="22229" y="27147"/>
                    <a:pt x="18133" y="28076"/>
                  </a:cubicBezTo>
                  <a:cubicBezTo>
                    <a:pt x="17240" y="28290"/>
                    <a:pt x="16336" y="28302"/>
                    <a:pt x="15538" y="28302"/>
                  </a:cubicBezTo>
                  <a:cubicBezTo>
                    <a:pt x="15240" y="28302"/>
                    <a:pt x="14931" y="28302"/>
                    <a:pt x="14633" y="28290"/>
                  </a:cubicBezTo>
                  <a:cubicBezTo>
                    <a:pt x="14323" y="28290"/>
                    <a:pt x="14026" y="28266"/>
                    <a:pt x="13716" y="28266"/>
                  </a:cubicBezTo>
                  <a:cubicBezTo>
                    <a:pt x="13133" y="28266"/>
                    <a:pt x="12657" y="28290"/>
                    <a:pt x="12228" y="28326"/>
                  </a:cubicBezTo>
                  <a:cubicBezTo>
                    <a:pt x="9918" y="28540"/>
                    <a:pt x="7608" y="27373"/>
                    <a:pt x="5239" y="24921"/>
                  </a:cubicBezTo>
                  <a:cubicBezTo>
                    <a:pt x="3060" y="22646"/>
                    <a:pt x="703" y="19932"/>
                    <a:pt x="381" y="16586"/>
                  </a:cubicBezTo>
                  <a:cubicBezTo>
                    <a:pt x="0" y="12848"/>
                    <a:pt x="679" y="9180"/>
                    <a:pt x="2203" y="6466"/>
                  </a:cubicBezTo>
                  <a:cubicBezTo>
                    <a:pt x="5263" y="1132"/>
                    <a:pt x="10275" y="1"/>
                    <a:pt x="13930" y="1"/>
                  </a:cubicBezTo>
                  <a:close/>
                </a:path>
              </a:pathLst>
            </a:custGeom>
            <a:noFill/>
            <a:ln cap="flat" cmpd="sng" w="19050">
              <a:solidFill>
                <a:srgbClr val="666666"/>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112"/>
          <p:cNvSpPr txBox="1"/>
          <p:nvPr>
            <p:ph idx="4294967295" type="title"/>
          </p:nvPr>
        </p:nvSpPr>
        <p:spPr>
          <a:xfrm>
            <a:off x="1737809" y="1650825"/>
            <a:ext cx="624000" cy="523200"/>
          </a:xfrm>
          <a:prstGeom prst="rect">
            <a:avLst/>
          </a:prstGeom>
          <a:ln>
            <a:noFill/>
          </a:ln>
        </p:spPr>
        <p:txBody>
          <a:bodyPr anchorCtr="0" anchor="t" bIns="91425" lIns="0" spcFirstLastPara="1" rIns="91425" wrap="square" tIns="91425">
            <a:noAutofit/>
          </a:bodyPr>
          <a:lstStyle/>
          <a:p>
            <a:pPr indent="0" lvl="0" marL="0" rtl="0" algn="ctr">
              <a:spcBef>
                <a:spcPts val="0"/>
              </a:spcBef>
              <a:spcAft>
                <a:spcPts val="0"/>
              </a:spcAft>
              <a:buNone/>
            </a:pPr>
            <a:r>
              <a:rPr lang="en" sz="2200">
                <a:solidFill>
                  <a:srgbClr val="666666"/>
                </a:solidFill>
              </a:rPr>
              <a:t>01</a:t>
            </a:r>
            <a:endParaRPr sz="2200">
              <a:solidFill>
                <a:srgbClr val="666666"/>
              </a:solidFill>
            </a:endParaRPr>
          </a:p>
        </p:txBody>
      </p:sp>
      <p:sp>
        <p:nvSpPr>
          <p:cNvPr id="1350" name="Google Shape;1350;p112"/>
          <p:cNvSpPr txBox="1"/>
          <p:nvPr>
            <p:ph idx="4294967295" type="title"/>
          </p:nvPr>
        </p:nvSpPr>
        <p:spPr>
          <a:xfrm>
            <a:off x="4305997" y="1646625"/>
            <a:ext cx="624000" cy="523200"/>
          </a:xfrm>
          <a:prstGeom prst="rect">
            <a:avLst/>
          </a:prstGeom>
          <a:ln>
            <a:noFill/>
          </a:ln>
        </p:spPr>
        <p:txBody>
          <a:bodyPr anchorCtr="0" anchor="t" bIns="91425" lIns="0" spcFirstLastPara="1" rIns="91425" wrap="square" tIns="91425">
            <a:noAutofit/>
          </a:bodyPr>
          <a:lstStyle/>
          <a:p>
            <a:pPr indent="0" lvl="0" marL="0" rtl="0" algn="ctr">
              <a:spcBef>
                <a:spcPts val="0"/>
              </a:spcBef>
              <a:spcAft>
                <a:spcPts val="0"/>
              </a:spcAft>
              <a:buNone/>
            </a:pPr>
            <a:r>
              <a:rPr lang="en" sz="2200">
                <a:solidFill>
                  <a:srgbClr val="666666"/>
                </a:solidFill>
              </a:rPr>
              <a:t>02</a:t>
            </a:r>
            <a:endParaRPr sz="2200">
              <a:solidFill>
                <a:srgbClr val="666666"/>
              </a:solidFill>
            </a:endParaRPr>
          </a:p>
        </p:txBody>
      </p:sp>
      <p:sp>
        <p:nvSpPr>
          <p:cNvPr id="1351" name="Google Shape;1351;p112"/>
          <p:cNvSpPr txBox="1"/>
          <p:nvPr>
            <p:ph idx="4294967295" type="title"/>
          </p:nvPr>
        </p:nvSpPr>
        <p:spPr>
          <a:xfrm>
            <a:off x="6974459" y="1661113"/>
            <a:ext cx="624000" cy="523200"/>
          </a:xfrm>
          <a:prstGeom prst="rect">
            <a:avLst/>
          </a:prstGeom>
          <a:ln>
            <a:noFill/>
          </a:ln>
        </p:spPr>
        <p:txBody>
          <a:bodyPr anchorCtr="0" anchor="t" bIns="91425" lIns="0" spcFirstLastPara="1" rIns="91425" wrap="square" tIns="91425">
            <a:noAutofit/>
          </a:bodyPr>
          <a:lstStyle/>
          <a:p>
            <a:pPr indent="0" lvl="0" marL="0" rtl="0" algn="ctr">
              <a:spcBef>
                <a:spcPts val="0"/>
              </a:spcBef>
              <a:spcAft>
                <a:spcPts val="0"/>
              </a:spcAft>
              <a:buNone/>
            </a:pPr>
            <a:r>
              <a:rPr lang="en" sz="2200">
                <a:solidFill>
                  <a:srgbClr val="666666"/>
                </a:solidFill>
              </a:rPr>
              <a:t>03</a:t>
            </a:r>
            <a:endParaRPr sz="2200">
              <a:solidFill>
                <a:srgbClr val="666666"/>
              </a:solidFill>
            </a:endParaRPr>
          </a:p>
        </p:txBody>
      </p:sp>
      <p:sp>
        <p:nvSpPr>
          <p:cNvPr id="1352" name="Google Shape;1352;p112"/>
          <p:cNvSpPr txBox="1"/>
          <p:nvPr/>
        </p:nvSpPr>
        <p:spPr>
          <a:xfrm>
            <a:off x="5878588" y="2665850"/>
            <a:ext cx="26178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Merriweather"/>
                <a:ea typeface="Merriweather"/>
                <a:cs typeface="Merriweather"/>
                <a:sym typeface="Merriweather"/>
              </a:rPr>
              <a:t>Cost and Regulation</a:t>
            </a:r>
            <a:endParaRPr b="1" sz="1800">
              <a:solidFill>
                <a:schemeClr val="dk1"/>
              </a:solidFill>
              <a:latin typeface="Merriweather"/>
              <a:ea typeface="Merriweather"/>
              <a:cs typeface="Merriweather"/>
              <a:sym typeface="Merriweather"/>
            </a:endParaRPr>
          </a:p>
        </p:txBody>
      </p:sp>
      <p:sp>
        <p:nvSpPr>
          <p:cNvPr id="1353" name="Google Shape;1353;p112"/>
          <p:cNvSpPr txBox="1"/>
          <p:nvPr/>
        </p:nvSpPr>
        <p:spPr>
          <a:xfrm>
            <a:off x="5878588" y="3319999"/>
            <a:ext cx="2617800" cy="12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Didact Gothic"/>
                <a:ea typeface="Didact Gothic"/>
                <a:cs typeface="Didact Gothic"/>
                <a:sym typeface="Didact Gothic"/>
              </a:rPr>
              <a:t>Cost of the acquisition, additional investment, legal and regulatory landscape</a:t>
            </a:r>
            <a:endParaRPr>
              <a:latin typeface="Livvic"/>
              <a:ea typeface="Livvic"/>
              <a:cs typeface="Livvic"/>
              <a:sym typeface="Livvic"/>
            </a:endParaRPr>
          </a:p>
          <a:p>
            <a:pPr indent="0" lvl="0" marL="0" rtl="0" algn="ctr">
              <a:spcBef>
                <a:spcPts val="0"/>
              </a:spcBef>
              <a:spcAft>
                <a:spcPts val="1600"/>
              </a:spcAft>
              <a:buNone/>
            </a:pPr>
            <a:r>
              <a:t/>
            </a:r>
            <a:endParaRPr>
              <a:solidFill>
                <a:schemeClr val="dk1"/>
              </a:solidFill>
              <a:latin typeface="Livvic"/>
              <a:ea typeface="Livvic"/>
              <a:cs typeface="Livvic"/>
              <a:sym typeface="Livvic"/>
            </a:endParaRPr>
          </a:p>
        </p:txBody>
      </p:sp>
      <p:sp>
        <p:nvSpPr>
          <p:cNvPr id="1354" name="Google Shape;1354;p112"/>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More Directions to Explore</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13"/>
          <p:cNvSpPr txBox="1"/>
          <p:nvPr>
            <p:ph type="title"/>
          </p:nvPr>
        </p:nvSpPr>
        <p:spPr>
          <a:xfrm>
            <a:off x="720000" y="527825"/>
            <a:ext cx="7704000" cy="622800"/>
          </a:xfrm>
          <a:prstGeom prst="rect">
            <a:avLst/>
          </a:prstGeom>
        </p:spPr>
        <p:txBody>
          <a:bodyPr anchorCtr="0" anchor="b" bIns="91425" lIns="0" spcFirstLastPara="1" rIns="91425" wrap="square" tIns="91425">
            <a:noAutofit/>
          </a:bodyPr>
          <a:lstStyle/>
          <a:p>
            <a:pPr indent="0" lvl="0" marL="0" rtl="0" algn="ctr">
              <a:spcBef>
                <a:spcPts val="0"/>
              </a:spcBef>
              <a:spcAft>
                <a:spcPts val="0"/>
              </a:spcAft>
              <a:buNone/>
            </a:pPr>
            <a:r>
              <a:rPr lang="en"/>
              <a:t>Recommendation</a:t>
            </a:r>
            <a:endParaRPr/>
          </a:p>
        </p:txBody>
      </p:sp>
      <p:sp>
        <p:nvSpPr>
          <p:cNvPr id="1360" name="Google Shape;1360;p113"/>
          <p:cNvSpPr txBox="1"/>
          <p:nvPr>
            <p:ph idx="1" type="body"/>
          </p:nvPr>
        </p:nvSpPr>
        <p:spPr>
          <a:xfrm>
            <a:off x="-198300" y="901800"/>
            <a:ext cx="7617000" cy="33399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600"/>
          </a:p>
          <a:p>
            <a:pPr indent="0" lvl="0" marL="457200" rtl="0" algn="l">
              <a:lnSpc>
                <a:spcPct val="200000"/>
              </a:lnSpc>
              <a:spcBef>
                <a:spcPts val="0"/>
              </a:spcBef>
              <a:spcAft>
                <a:spcPts val="0"/>
              </a:spcAft>
              <a:buNone/>
            </a:pPr>
            <a:r>
              <a:t/>
            </a:r>
            <a:endParaRPr sz="1600"/>
          </a:p>
          <a:p>
            <a:pPr indent="0" lvl="0" marL="0" rtl="0" algn="l">
              <a:spcBef>
                <a:spcPts val="0"/>
              </a:spcBef>
              <a:spcAft>
                <a:spcPts val="0"/>
              </a:spcAft>
              <a:buNone/>
            </a:pPr>
            <a:r>
              <a:t/>
            </a:r>
            <a:endParaRPr/>
          </a:p>
        </p:txBody>
      </p:sp>
      <p:pic>
        <p:nvPicPr>
          <p:cNvPr id="1361" name="Google Shape;1361;p113"/>
          <p:cNvPicPr preferRelativeResize="0"/>
          <p:nvPr/>
        </p:nvPicPr>
        <p:blipFill>
          <a:blip r:embed="rId3">
            <a:alphaModFix/>
          </a:blip>
          <a:stretch>
            <a:fillRect/>
          </a:stretch>
        </p:blipFill>
        <p:spPr>
          <a:xfrm>
            <a:off x="350975" y="1641775"/>
            <a:ext cx="942403" cy="942403"/>
          </a:xfrm>
          <a:prstGeom prst="rect">
            <a:avLst/>
          </a:prstGeom>
          <a:noFill/>
          <a:ln>
            <a:noFill/>
          </a:ln>
        </p:spPr>
      </p:pic>
      <p:pic>
        <p:nvPicPr>
          <p:cNvPr id="1362" name="Google Shape;1362;p113"/>
          <p:cNvPicPr preferRelativeResize="0"/>
          <p:nvPr/>
        </p:nvPicPr>
        <p:blipFill>
          <a:blip r:embed="rId4">
            <a:alphaModFix/>
          </a:blip>
          <a:stretch>
            <a:fillRect/>
          </a:stretch>
        </p:blipFill>
        <p:spPr>
          <a:xfrm>
            <a:off x="1683400" y="1641775"/>
            <a:ext cx="942403" cy="942403"/>
          </a:xfrm>
          <a:prstGeom prst="rect">
            <a:avLst/>
          </a:prstGeom>
          <a:noFill/>
          <a:ln>
            <a:noFill/>
          </a:ln>
        </p:spPr>
      </p:pic>
      <p:sp>
        <p:nvSpPr>
          <p:cNvPr id="1363" name="Google Shape;1363;p113"/>
          <p:cNvSpPr txBox="1"/>
          <p:nvPr/>
        </p:nvSpPr>
        <p:spPr>
          <a:xfrm>
            <a:off x="138863" y="2810750"/>
            <a:ext cx="26178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Merriweather"/>
                <a:ea typeface="Merriweather"/>
                <a:cs typeface="Merriweather"/>
                <a:sym typeface="Merriweather"/>
              </a:rPr>
              <a:t>Despite Parch and Posey’s strong revenue and sales growth…</a:t>
            </a:r>
            <a:endParaRPr sz="1800">
              <a:solidFill>
                <a:schemeClr val="dk1"/>
              </a:solidFill>
            </a:endParaRPr>
          </a:p>
        </p:txBody>
      </p:sp>
      <p:sp>
        <p:nvSpPr>
          <p:cNvPr id="1364" name="Google Shape;1364;p113"/>
          <p:cNvSpPr txBox="1"/>
          <p:nvPr/>
        </p:nvSpPr>
        <p:spPr>
          <a:xfrm>
            <a:off x="3015825" y="1051375"/>
            <a:ext cx="5433600" cy="70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Merriweather"/>
                <a:ea typeface="Merriweather"/>
                <a:cs typeface="Merriweather"/>
                <a:sym typeface="Merriweather"/>
              </a:rPr>
              <a:t>There are other factors to be taken into account</a:t>
            </a:r>
            <a:endParaRPr sz="1800">
              <a:solidFill>
                <a:schemeClr val="dk1"/>
              </a:solidFill>
            </a:endParaRPr>
          </a:p>
        </p:txBody>
      </p:sp>
      <p:pic>
        <p:nvPicPr>
          <p:cNvPr id="1365" name="Google Shape;1365;p113"/>
          <p:cNvPicPr preferRelativeResize="0"/>
          <p:nvPr/>
        </p:nvPicPr>
        <p:blipFill>
          <a:blip r:embed="rId5">
            <a:alphaModFix/>
          </a:blip>
          <a:stretch>
            <a:fillRect/>
          </a:stretch>
        </p:blipFill>
        <p:spPr>
          <a:xfrm>
            <a:off x="6645575" y="1923675"/>
            <a:ext cx="942403" cy="877976"/>
          </a:xfrm>
          <a:prstGeom prst="rect">
            <a:avLst/>
          </a:prstGeom>
          <a:noFill/>
          <a:ln>
            <a:noFill/>
          </a:ln>
        </p:spPr>
      </p:pic>
      <p:sp>
        <p:nvSpPr>
          <p:cNvPr id="1366" name="Google Shape;1366;p113"/>
          <p:cNvSpPr txBox="1"/>
          <p:nvPr/>
        </p:nvSpPr>
        <p:spPr>
          <a:xfrm>
            <a:off x="5907825" y="2900837"/>
            <a:ext cx="2617800" cy="4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latin typeface="Didact Gothic"/>
                <a:ea typeface="Didact Gothic"/>
                <a:cs typeface="Didact Gothic"/>
                <a:sym typeface="Didact Gothic"/>
              </a:rPr>
              <a:t>Economic condition</a:t>
            </a:r>
            <a:endParaRPr sz="1600">
              <a:solidFill>
                <a:srgbClr val="000000"/>
              </a:solidFill>
              <a:latin typeface="Didact Gothic"/>
              <a:ea typeface="Didact Gothic"/>
              <a:cs typeface="Didact Gothic"/>
              <a:sym typeface="Didact Gothic"/>
            </a:endParaRPr>
          </a:p>
        </p:txBody>
      </p:sp>
      <p:pic>
        <p:nvPicPr>
          <p:cNvPr id="1367" name="Google Shape;1367;p113"/>
          <p:cNvPicPr preferRelativeResize="0"/>
          <p:nvPr/>
        </p:nvPicPr>
        <p:blipFill>
          <a:blip r:embed="rId6">
            <a:alphaModFix/>
          </a:blip>
          <a:stretch>
            <a:fillRect/>
          </a:stretch>
        </p:blipFill>
        <p:spPr>
          <a:xfrm>
            <a:off x="4338425" y="1932425"/>
            <a:ext cx="942400" cy="942378"/>
          </a:xfrm>
          <a:prstGeom prst="rect">
            <a:avLst/>
          </a:prstGeom>
          <a:noFill/>
          <a:ln>
            <a:noFill/>
          </a:ln>
        </p:spPr>
      </p:pic>
      <p:sp>
        <p:nvSpPr>
          <p:cNvPr id="1368" name="Google Shape;1368;p113"/>
          <p:cNvSpPr txBox="1"/>
          <p:nvPr/>
        </p:nvSpPr>
        <p:spPr>
          <a:xfrm>
            <a:off x="3500725" y="2926999"/>
            <a:ext cx="2617800" cy="4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latin typeface="Didact Gothic"/>
                <a:ea typeface="Didact Gothic"/>
                <a:cs typeface="Didact Gothic"/>
                <a:sym typeface="Didact Gothic"/>
              </a:rPr>
              <a:t>Target customers</a:t>
            </a:r>
            <a:endParaRPr sz="1600">
              <a:solidFill>
                <a:srgbClr val="000000"/>
              </a:solidFill>
              <a:latin typeface="Didact Gothic"/>
              <a:ea typeface="Didact Gothic"/>
              <a:cs typeface="Didact Gothic"/>
              <a:sym typeface="Didact Gothic"/>
            </a:endParaRPr>
          </a:p>
        </p:txBody>
      </p:sp>
      <p:pic>
        <p:nvPicPr>
          <p:cNvPr id="1369" name="Google Shape;1369;p113"/>
          <p:cNvPicPr preferRelativeResize="0"/>
          <p:nvPr/>
        </p:nvPicPr>
        <p:blipFill>
          <a:blip r:embed="rId7">
            <a:alphaModFix/>
          </a:blip>
          <a:stretch>
            <a:fillRect/>
          </a:stretch>
        </p:blipFill>
        <p:spPr>
          <a:xfrm>
            <a:off x="5212775" y="3404125"/>
            <a:ext cx="1202850" cy="1202850"/>
          </a:xfrm>
          <a:prstGeom prst="rect">
            <a:avLst/>
          </a:prstGeom>
          <a:noFill/>
          <a:ln>
            <a:noFill/>
          </a:ln>
        </p:spPr>
      </p:pic>
      <p:sp>
        <p:nvSpPr>
          <p:cNvPr id="1370" name="Google Shape;1370;p113"/>
          <p:cNvSpPr txBox="1"/>
          <p:nvPr/>
        </p:nvSpPr>
        <p:spPr>
          <a:xfrm>
            <a:off x="4060125" y="4583825"/>
            <a:ext cx="3855900" cy="40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latin typeface="Didact Gothic"/>
                <a:ea typeface="Didact Gothic"/>
                <a:cs typeface="Didact Gothic"/>
                <a:sym typeface="Didact Gothic"/>
              </a:rPr>
              <a:t>Due diligence and risk assessment</a:t>
            </a:r>
            <a:endParaRPr sz="1600">
              <a:solidFill>
                <a:srgbClr val="000000"/>
              </a:solidFill>
              <a:latin typeface="Didact Gothic"/>
              <a:ea typeface="Didact Gothic"/>
              <a:cs typeface="Didact Gothic"/>
              <a:sym typeface="Didact Gothic"/>
            </a:endParaRPr>
          </a:p>
        </p:txBody>
      </p:sp>
      <p:sp>
        <p:nvSpPr>
          <p:cNvPr id="1371" name="Google Shape;1371;p113"/>
          <p:cNvSpPr/>
          <p:nvPr/>
        </p:nvSpPr>
        <p:spPr>
          <a:xfrm>
            <a:off x="3009550" y="3050250"/>
            <a:ext cx="439800" cy="5619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Formal Research Paper Slideshow by Slidesgo">
  <a:themeElements>
    <a:clrScheme name="Simple Light">
      <a:dk1>
        <a:srgbClr val="191919"/>
      </a:dk1>
      <a:lt1>
        <a:srgbClr val="FFFFFF"/>
      </a:lt1>
      <a:dk2>
        <a:srgbClr val="DDD9D5"/>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